
<file path=[Content_Types].xml><?xml version="1.0" encoding="utf-8"?>
<Types xmlns="http://schemas.openxmlformats.org/package/2006/content-types">
  <Default Extension="xml" ContentType="application/xml"/>
  <Default Extension="jpg" ContentType="image/jpeg"/>
  <Default Extension="mp3" ContentType="audio/mpeg"/>
  <Default Extension="svg" ContentType="image/svg+xml"/>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12.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0.xml" ContentType="application/vnd.openxmlformats-officedocument.presentationml.slide+xml"/>
  <Override PartName="/ppt/notesSlides/notesSlide13.xml" ContentType="application/vnd.openxmlformats-officedocument.presentationml.notes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s/slide13.xml" ContentType="application/vnd.openxmlformats-officedocument.presentationml.slide+xml"/>
  <Override PartName="/ppt/theme/theme2.xml" ContentType="application/vnd.openxmlformats-officedocument.theme+xml"/>
  <Override PartName="/ppt/theme/theme1.xml" ContentType="application/vnd.openxmlformats-officedocument.theme+xml"/>
  <Override PartName="/ppt/slideLayouts/slideLayout9.xml" ContentType="application/vnd.openxmlformats-officedocument.presentationml.slideLayout+xml"/>
  <Override PartName="/ppt/slides/slide3.xml" ContentType="application/vnd.openxmlformats-officedocument.presentationml.slide+xml"/>
  <Override PartName="/ppt/notesSlides/notesSlide7.xml" ContentType="application/vnd.openxmlformats-officedocument.presentationml.notesSlide+xml"/>
  <Override PartName="/ppt/presentation.xml" ContentType="application/vnd.openxmlformats-officedocument.presentationml.presentation.main+xml"/>
  <Override PartName="/ppt/viewProps.xml" ContentType="application/vnd.openxmlformats-officedocument.presentationml.viewProps+xml"/>
  <Override PartName="/ppt/slideMasters/slideMaster1.xml" ContentType="application/vnd.openxmlformats-officedocument.presentationml.slideMaster+xml"/>
  <Override PartName="/docProps/core.xml" ContentType="application/vnd.openxmlformats-package.core-properties+xml"/>
  <Override PartName="/ppt/slideLayouts/slideLayout13.xml" ContentType="application/vnd.openxmlformats-officedocument.presentationml.slideLayout+xml"/>
  <Override PartName="/customXml/itemProps3.xml" ContentType="application/vnd.openxmlformats-officedocument.customXmlProperties+xml"/>
  <Override PartName="/docProps/app.xml" ContentType="application/vnd.openxmlformats-officedocument.extended-properties+xml"/>
  <Override PartName="/ppt/notesSlides/notesSlide4.xml" ContentType="application/vnd.openxmlformats-officedocument.presentationml.notesSlide+xml"/>
  <Override PartName="/ppt/tableStyles.xml" ContentType="application/vnd.openxmlformats-officedocument.presentationml.tableStyles+xml"/>
  <Override PartName="/ppt/slides/slide12.xml" ContentType="application/vnd.openxmlformats-officedocument.presentationml.slide+xml"/>
  <Override PartName="/customXml/itemProps2.xml" ContentType="application/vnd.openxmlformats-officedocument.customXmlProperties+xml"/>
  <Override PartName="/customXml/itemProps1.xml" ContentType="application/vnd.openxmlformats-officedocument.customXmlProperties+xml"/>
  <Override PartName="/ppt/slideLayouts/slideLayout2.xml" ContentType="application/vnd.openxmlformats-officedocument.presentationml.slideLayout+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7.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slideLayouts/slideLayout25.xml" ContentType="application/vnd.openxmlformats-officedocument.presentationml.slideLayout+xml"/>
  <Override PartName="/ppt/slideLayouts/slideLayout21.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notesSlides/notesSlide3.xml" ContentType="application/vnd.openxmlformats-officedocument.presentationml.notesSlide+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8.xml" ContentType="application/vnd.openxmlformats-officedocument.presentationml.slideLayout+xml"/>
  <Override PartName="/docProps/custom.xml" ContentType="application/vnd.openxmlformats-officedocument.custom-properties+xml"/>
  <Override PartName="/ppt/slideLayouts/slideLayout22.xml" ContentType="application/vnd.openxmlformats-officedocument.presentationml.slideLayout+xml"/>
  <Override PartName="/ppt/slides/slide2.xml" ContentType="application/vnd.openxmlformats-officedocument.presentationml.slide+xml"/>
  <Override PartName="/ppt/slideLayouts/slideLayout23.xml" ContentType="application/vnd.openxmlformats-officedocument.presentationml.slideLayout+xml"/>
  <Override PartName="/ppt/slides/slide6.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24.xml" ContentType="application/vnd.openxmlformats-officedocument.presentationml.slideLayout+xml"/>
  <Override PartName="/ppt/slideLayouts/slideLayout11.xml" ContentType="application/vnd.openxmlformats-officedocument.presentationml.slideLayout+xml"/>
  <Override PartName="/ppt/slideLayouts/slideLayout26.xml" ContentType="application/vnd.openxmlformats-officedocument.presentationml.slideLayout+xml"/>
  <Override PartName="/ppt/notesSlides/notesSlide6.xml" ContentType="application/vnd.openxmlformats-officedocument.presentationml.notesSlide+xml"/>
  <Override PartName="/ppt/slides/slide4.xml" ContentType="application/vnd.openxmlformats-officedocument.presentationml.slide+xml"/>
  <Override PartName="/ppt/slideLayouts/slideLayout28.xml" ContentType="application/vnd.openxmlformats-officedocument.presentationml.slideLayout+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embedTrueTypeFonts="1">
  <p:sldMasterIdLst>
    <p:sldMasterId id="2147483648" r:id="rId4"/>
  </p:sldMasterIdLst>
  <p:notesMasterIdLst>
    <p:notesMasterId r:id="rId20"/>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x="12192000" cy="6858000"/>
  <p:notesSz cx="6858000" cy="9144000"/>
  <p:custDataLst>
    <p:custData r:id="rId1"/>
    <p:custData r:id="rId2"/>
    <p:custData r:id="rId3"/>
  </p:custDataLst>
  <p:defaultTextStyle>
    <a:defPPr>
      <a:defRPr lang="de-DE"/>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11" d="100"/>
          <a:sy n="111" d="100"/>
        </p:scale>
        <p:origin x="594" y="96"/>
      </p:cViewPr>
      <p:guideLst>
        <p:guide pos="3840"/>
        <p:guide pos="2160" orient="horz"/>
      </p:guideLst>
    </p:cSldViewPr>
  </p:slideViewPr>
  <p:gridSpacing cx="36004" cy="36004"/>
</p:viewPr>
</file>

<file path=ppt/_rels/presentation.xml.rels><?xml version="1.0" encoding="UTF-8" standalone="yes"?><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theme" Target="theme/theme1.xml"/><Relationship Id="rId6" Type="http://schemas.openxmlformats.org/officeDocument/2006/relationships/theme" Target="theme/theme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notesMaster" Target="notesMasters/notesMaster1.xml"/><Relationship Id="rId21" Type="http://schemas.openxmlformats.org/officeDocument/2006/relationships/presProps" Target="presProps.xml" /><Relationship Id="rId22" Type="http://schemas.openxmlformats.org/officeDocument/2006/relationships/tableStyles" Target="tableStyles.xml" /><Relationship Id="rId23"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1244055952" name="Kopfzeilenplatzhalt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atin typeface="+mn-lt"/>
              </a:defRPr>
            </a:lvl1pPr>
          </a:lstStyle>
          <a:p>
            <a:pPr>
              <a:defRPr/>
            </a:pPr>
            <a:endParaRPr lang="de-DE"/>
          </a:p>
        </p:txBody>
      </p:sp>
      <p:sp>
        <p:nvSpPr>
          <p:cNvPr id="1573039914" name="Datumsplatzhalt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atin typeface="+mn-lt"/>
              </a:defRPr>
            </a:lvl1pPr>
          </a:lstStyle>
          <a:p>
            <a:pPr>
              <a:defRPr/>
            </a:pPr>
            <a:fld id="{03ADE0E1-2DAE-45F5-87B7-DB9E3D8054DE}" type="datetimeFigureOut">
              <a:rPr lang="de-DE"/>
              <a:t>26.01.2026</a:t>
            </a:fld>
            <a:endParaRPr lang="de-DE"/>
          </a:p>
        </p:txBody>
      </p:sp>
      <p:sp>
        <p:nvSpPr>
          <p:cNvPr id="1890879852" name="Folienbildplatzhalter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de-DE"/>
          </a:p>
        </p:txBody>
      </p:sp>
      <p:sp>
        <p:nvSpPr>
          <p:cNvPr id="1927829712" name="Notizenplatzhalt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00188273" name="Fußzeilenplatzhalt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atin typeface="+mn-lt"/>
              </a:defRPr>
            </a:lvl1pPr>
          </a:lstStyle>
          <a:p>
            <a:pPr>
              <a:defRPr/>
            </a:pPr>
            <a:endParaRPr lang="de-DE"/>
          </a:p>
        </p:txBody>
      </p:sp>
      <p:sp>
        <p:nvSpPr>
          <p:cNvPr id="818632902" name="Foliennummernplatzhalt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atin typeface="+mn-lt"/>
              </a:defRPr>
            </a:lvl1pPr>
          </a:lstStyle>
          <a:p>
            <a:pPr>
              <a:defRPr/>
            </a:pPr>
            <a:fld id="{334F4A3F-64EC-49EC-B822-7C30E9B55BB5}" type="slidenum">
              <a:rPr lang="de-DE"/>
              <a:t>‹#›</a:t>
            </a:fld>
            <a:endParaRPr lang="de-DE"/>
          </a:p>
        </p:txBody>
      </p:sp>
    </p:spTree>
  </p:cSld>
  <p:clrMap bg1="lt1" tx1="dk1" bg2="lt2" tx2="dk2" accent1="accent1" accent2="accent2" accent3="accent3" accent4="accent4" accent5="accent5" accent6="accent6" hlink="hlink" folHlink="folHlink"/>
  <p:notesStyle>
    <a:lvl1pPr marL="0" algn="l" defTabSz="914400" rtl="0">
      <a:defRPr sz="1200">
        <a:solidFill>
          <a:schemeClr val="tx1"/>
        </a:solidFill>
        <a:latin typeface="+mn-lt"/>
        <a:ea typeface="+mn-ea"/>
        <a:cs typeface="+mn-cs"/>
      </a:defRPr>
    </a:lvl1pPr>
    <a:lvl2pPr marL="457200" algn="l" defTabSz="914400" rtl="0">
      <a:defRPr sz="1200">
        <a:solidFill>
          <a:schemeClr val="tx1"/>
        </a:solidFill>
        <a:latin typeface="EON Brix Sans"/>
        <a:ea typeface="+mn-ea"/>
        <a:cs typeface="+mn-cs"/>
      </a:defRPr>
    </a:lvl2pPr>
    <a:lvl3pPr marL="914400" algn="l" defTabSz="914400" rtl="0">
      <a:defRPr sz="1200">
        <a:solidFill>
          <a:schemeClr val="tx1"/>
        </a:solidFill>
        <a:latin typeface="EON Brix Sans"/>
        <a:ea typeface="+mn-ea"/>
        <a:cs typeface="+mn-cs"/>
      </a:defRPr>
    </a:lvl3pPr>
    <a:lvl4pPr marL="1371600" algn="l" defTabSz="914400" rtl="0">
      <a:defRPr sz="1200">
        <a:solidFill>
          <a:schemeClr val="tx1"/>
        </a:solidFill>
        <a:latin typeface="EON Brix Sans"/>
        <a:ea typeface="+mn-ea"/>
        <a:cs typeface="+mn-cs"/>
      </a:defRPr>
    </a:lvl4pPr>
    <a:lvl5pPr marL="1828800" algn="l" defTabSz="914400" rtl="0">
      <a:defRPr sz="1200">
        <a:solidFill>
          <a:schemeClr val="tx1"/>
        </a:solidFill>
        <a:latin typeface="EON Brix Sans"/>
        <a:ea typeface="+mn-ea"/>
        <a:cs typeface="+mn-cs"/>
      </a:defRPr>
    </a:lvl5pPr>
    <a:lvl6pPr marL="2286000" algn="l" defTabSz="914400" rtl="0">
      <a:defRPr sz="1200">
        <a:solidFill>
          <a:schemeClr val="tx1"/>
        </a:solidFill>
        <a:latin typeface="+mn-lt"/>
        <a:ea typeface="+mn-ea"/>
        <a:cs typeface="+mn-cs"/>
      </a:defRPr>
    </a:lvl6pPr>
    <a:lvl7pPr marL="2743200" algn="l" defTabSz="914400" rtl="0">
      <a:defRPr sz="1200">
        <a:solidFill>
          <a:schemeClr val="tx1"/>
        </a:solidFill>
        <a:latin typeface="+mn-lt"/>
        <a:ea typeface="+mn-ea"/>
        <a:cs typeface="+mn-cs"/>
      </a:defRPr>
    </a:lvl7pPr>
    <a:lvl8pPr marL="3200400" algn="l" defTabSz="914400" rtl="0">
      <a:defRPr sz="1200">
        <a:solidFill>
          <a:schemeClr val="tx1"/>
        </a:solidFill>
        <a:latin typeface="+mn-lt"/>
        <a:ea typeface="+mn-ea"/>
        <a:cs typeface="+mn-cs"/>
      </a:defRPr>
    </a:lvl8pPr>
    <a:lvl9pPr marL="3657600" algn="l" defTabSz="914400" rtl="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65202714" name="Slide Image Placeholder 1"/>
          <p:cNvSpPr>
            <a:spLocks noChangeAspect="1" noGrp="1" noRot="1"/>
          </p:cNvSpPr>
          <p:nvPr>
            <p:ph type="sldImg"/>
          </p:nvPr>
        </p:nvSpPr>
        <p:spPr bwMode="auto"/>
      </p:sp>
      <p:sp>
        <p:nvSpPr>
          <p:cNvPr id="1298389161" name="Notes Placeholder 2"/>
          <p:cNvSpPr>
            <a:spLocks noGrp="1"/>
          </p:cNvSpPr>
          <p:nvPr>
            <p:ph type="body" idx="1"/>
          </p:nvPr>
        </p:nvSpPr>
        <p:spPr bwMode="auto"/>
        <p:txBody>
          <a:bodyPr/>
          <a:lstStyle/>
          <a:p>
            <a:pPr>
              <a:defRPr/>
            </a:pPr>
            <a:endParaRPr/>
          </a:p>
        </p:txBody>
      </p:sp>
      <p:sp>
        <p:nvSpPr>
          <p:cNvPr id="850050936" name="Slide Number Placeholder 3"/>
          <p:cNvSpPr>
            <a:spLocks noGrp="1"/>
          </p:cNvSpPr>
          <p:nvPr>
            <p:ph type="sldNum" sz="quarter" idx="10"/>
          </p:nvPr>
        </p:nvSpPr>
        <p:spPr bwMode="auto"/>
        <p:txBody>
          <a:bodyPr/>
          <a:lstStyle/>
          <a:p>
            <a:pPr>
              <a:defRPr/>
            </a:pPr>
            <a:fld id="{EF4B175E-AA60-8F5A-7BE1-9808962227DD}" type="slidenum">
              <a:rPr/>
              <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78183357" name="Slide Image Placeholder 1"/>
          <p:cNvSpPr>
            <a:spLocks noChangeAspect="1" noGrp="1" noRot="1"/>
          </p:cNvSpPr>
          <p:nvPr>
            <p:ph type="sldImg"/>
          </p:nvPr>
        </p:nvSpPr>
        <p:spPr bwMode="auto"/>
      </p:sp>
      <p:sp>
        <p:nvSpPr>
          <p:cNvPr id="1932473184" name="Notes Placeholder 2"/>
          <p:cNvSpPr>
            <a:spLocks noGrp="1"/>
          </p:cNvSpPr>
          <p:nvPr>
            <p:ph type="body" idx="1"/>
          </p:nvPr>
        </p:nvSpPr>
        <p:spPr bwMode="auto"/>
        <p:txBody>
          <a:bodyPr/>
          <a:lstStyle/>
          <a:p>
            <a:pPr>
              <a:defRPr/>
            </a:pPr>
            <a:endParaRPr/>
          </a:p>
        </p:txBody>
      </p:sp>
      <p:sp>
        <p:nvSpPr>
          <p:cNvPr id="51384966" name="Slide Number Placeholder 3"/>
          <p:cNvSpPr>
            <a:spLocks noGrp="1"/>
          </p:cNvSpPr>
          <p:nvPr>
            <p:ph type="sldNum" sz="quarter" idx="10"/>
          </p:nvPr>
        </p:nvSpPr>
        <p:spPr bwMode="auto"/>
        <p:txBody>
          <a:bodyPr/>
          <a:lstStyle/>
          <a:p>
            <a:pPr>
              <a:defRPr/>
            </a:pPr>
            <a:fld id="{68B78582-88AB-E7B9-BAF5-F23171B942B4}" type="slidenum">
              <a:rPr/>
              <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36552543" name="Slide Image Placeholder 1"/>
          <p:cNvSpPr>
            <a:spLocks noChangeAspect="1" noGrp="1" noRot="1"/>
          </p:cNvSpPr>
          <p:nvPr>
            <p:ph type="sldImg"/>
          </p:nvPr>
        </p:nvSpPr>
        <p:spPr bwMode="auto"/>
      </p:sp>
      <p:sp>
        <p:nvSpPr>
          <p:cNvPr id="247297479" name="Notes Placeholder 2"/>
          <p:cNvSpPr>
            <a:spLocks noGrp="1"/>
          </p:cNvSpPr>
          <p:nvPr>
            <p:ph type="body" idx="1"/>
          </p:nvPr>
        </p:nvSpPr>
        <p:spPr bwMode="auto"/>
        <p:txBody>
          <a:bodyPr/>
          <a:lstStyle/>
          <a:p>
            <a:pPr>
              <a:defRPr/>
            </a:pPr>
            <a:endParaRPr/>
          </a:p>
        </p:txBody>
      </p:sp>
      <p:sp>
        <p:nvSpPr>
          <p:cNvPr id="1521156572" name="Slide Number Placeholder 3"/>
          <p:cNvSpPr>
            <a:spLocks noGrp="1"/>
          </p:cNvSpPr>
          <p:nvPr>
            <p:ph type="sldNum" sz="quarter" idx="10"/>
          </p:nvPr>
        </p:nvSpPr>
        <p:spPr bwMode="auto"/>
        <p:txBody>
          <a:bodyPr/>
          <a:lstStyle/>
          <a:p>
            <a:pPr>
              <a:defRPr/>
            </a:pPr>
            <a:fld id="{D44EDB1E-0ABE-C5A3-2375-F4F5DE111BD8}" type="slidenum">
              <a:rPr/>
              <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5330573" name="Slide Image Placeholder 1"/>
          <p:cNvSpPr>
            <a:spLocks noChangeAspect="1" noGrp="1" noRot="1"/>
          </p:cNvSpPr>
          <p:nvPr>
            <p:ph type="sldImg"/>
          </p:nvPr>
        </p:nvSpPr>
        <p:spPr bwMode="auto"/>
      </p:sp>
      <p:sp>
        <p:nvSpPr>
          <p:cNvPr id="1350271151" name="Notes Placeholder 2"/>
          <p:cNvSpPr>
            <a:spLocks noGrp="1"/>
          </p:cNvSpPr>
          <p:nvPr>
            <p:ph type="body" idx="1"/>
          </p:nvPr>
        </p:nvSpPr>
        <p:spPr bwMode="auto"/>
        <p:txBody>
          <a:bodyPr/>
          <a:lstStyle/>
          <a:p>
            <a:pPr>
              <a:defRPr/>
            </a:pPr>
            <a:endParaRPr/>
          </a:p>
        </p:txBody>
      </p:sp>
      <p:sp>
        <p:nvSpPr>
          <p:cNvPr id="1378388566" name="Slide Number Placeholder 3"/>
          <p:cNvSpPr>
            <a:spLocks noGrp="1"/>
          </p:cNvSpPr>
          <p:nvPr>
            <p:ph type="sldNum" sz="quarter" idx="10"/>
          </p:nvPr>
        </p:nvSpPr>
        <p:spPr bwMode="auto"/>
        <p:txBody>
          <a:bodyPr/>
          <a:lstStyle/>
          <a:p>
            <a:pPr>
              <a:defRPr/>
            </a:pPr>
            <a:fld id="{7BBA65C0-AD86-9996-D605-9E712EE91DBD}" type="slidenum">
              <a:rPr/>
              <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07887453" name="Slide Image Placeholder 1"/>
          <p:cNvSpPr>
            <a:spLocks noChangeAspect="1" noGrp="1" noRot="1"/>
          </p:cNvSpPr>
          <p:nvPr>
            <p:ph type="sldImg"/>
          </p:nvPr>
        </p:nvSpPr>
        <p:spPr bwMode="auto"/>
      </p:sp>
      <p:sp>
        <p:nvSpPr>
          <p:cNvPr id="1269207433" name="Notes Placeholder 2"/>
          <p:cNvSpPr>
            <a:spLocks noGrp="1"/>
          </p:cNvSpPr>
          <p:nvPr>
            <p:ph type="body" idx="1"/>
          </p:nvPr>
        </p:nvSpPr>
        <p:spPr bwMode="auto"/>
        <p:txBody>
          <a:bodyPr/>
          <a:lstStyle/>
          <a:p>
            <a:pPr>
              <a:defRPr/>
            </a:pPr>
            <a:endParaRPr/>
          </a:p>
        </p:txBody>
      </p:sp>
      <p:sp>
        <p:nvSpPr>
          <p:cNvPr id="1494780147" name="Slide Number Placeholder 3"/>
          <p:cNvSpPr>
            <a:spLocks noGrp="1"/>
          </p:cNvSpPr>
          <p:nvPr>
            <p:ph type="sldNum" sz="quarter" idx="10"/>
          </p:nvPr>
        </p:nvSpPr>
        <p:spPr bwMode="auto"/>
        <p:txBody>
          <a:bodyPr/>
          <a:lstStyle/>
          <a:p>
            <a:pPr>
              <a:defRPr/>
            </a:pPr>
            <a:fld id="{AE7BDCE5-4269-0EB4-9919-6E81CC80B729}" type="slidenum">
              <a:rPr/>
              <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49148323" name="Slide Image Placeholder 1"/>
          <p:cNvSpPr>
            <a:spLocks noChangeAspect="1" noGrp="1" noRot="1"/>
          </p:cNvSpPr>
          <p:nvPr>
            <p:ph type="sldImg"/>
          </p:nvPr>
        </p:nvSpPr>
        <p:spPr bwMode="auto"/>
      </p:sp>
      <p:sp>
        <p:nvSpPr>
          <p:cNvPr id="1656649437" name="Notes Placeholder 2"/>
          <p:cNvSpPr>
            <a:spLocks noGrp="1"/>
          </p:cNvSpPr>
          <p:nvPr>
            <p:ph type="body" idx="1"/>
          </p:nvPr>
        </p:nvSpPr>
        <p:spPr bwMode="auto"/>
        <p:txBody>
          <a:bodyPr/>
          <a:lstStyle/>
          <a:p>
            <a:pPr>
              <a:defRPr/>
            </a:pPr>
            <a:endParaRPr/>
          </a:p>
        </p:txBody>
      </p:sp>
      <p:sp>
        <p:nvSpPr>
          <p:cNvPr id="426279833" name="Slide Number Placeholder 3"/>
          <p:cNvSpPr>
            <a:spLocks noGrp="1"/>
          </p:cNvSpPr>
          <p:nvPr>
            <p:ph type="sldNum" sz="quarter" idx="10"/>
          </p:nvPr>
        </p:nvSpPr>
        <p:spPr bwMode="auto"/>
        <p:txBody>
          <a:bodyPr/>
          <a:lstStyle/>
          <a:p>
            <a:pPr>
              <a:defRPr/>
            </a:pPr>
            <a:fld id="{C6ECADDC-D90B-29B6-F65A-EE99E0B2DCC5}" type="slidenum">
              <a:rPr/>
              <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77762901" name="Slide Image Placeholder 1"/>
          <p:cNvSpPr>
            <a:spLocks noChangeAspect="1" noGrp="1" noRot="1"/>
          </p:cNvSpPr>
          <p:nvPr>
            <p:ph type="sldImg"/>
          </p:nvPr>
        </p:nvSpPr>
        <p:spPr bwMode="auto"/>
      </p:sp>
      <p:sp>
        <p:nvSpPr>
          <p:cNvPr id="496918058" name="Notes Placeholder 2"/>
          <p:cNvSpPr>
            <a:spLocks noGrp="1"/>
          </p:cNvSpPr>
          <p:nvPr>
            <p:ph type="body" idx="1"/>
          </p:nvPr>
        </p:nvSpPr>
        <p:spPr bwMode="auto"/>
        <p:txBody>
          <a:bodyPr/>
          <a:lstStyle/>
          <a:p>
            <a:pPr>
              <a:defRPr/>
            </a:pPr>
            <a:endParaRPr/>
          </a:p>
        </p:txBody>
      </p:sp>
      <p:sp>
        <p:nvSpPr>
          <p:cNvPr id="2012505301" name="Slide Number Placeholder 3"/>
          <p:cNvSpPr>
            <a:spLocks noGrp="1"/>
          </p:cNvSpPr>
          <p:nvPr>
            <p:ph type="sldNum" sz="quarter" idx="10"/>
          </p:nvPr>
        </p:nvSpPr>
        <p:spPr bwMode="auto"/>
        <p:txBody>
          <a:bodyPr/>
          <a:lstStyle/>
          <a:p>
            <a:pPr>
              <a:defRPr/>
            </a:pPr>
            <a:fld id="{0B949F2B-B9F8-61F9-D87F-0F256D38A88D}" type="slidenum">
              <a:rPr/>
              <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26143444" name="Slide Image Placeholder 1"/>
          <p:cNvSpPr>
            <a:spLocks noChangeAspect="1" noGrp="1" noRot="1"/>
          </p:cNvSpPr>
          <p:nvPr>
            <p:ph type="sldImg"/>
          </p:nvPr>
        </p:nvSpPr>
        <p:spPr bwMode="auto"/>
      </p:sp>
      <p:sp>
        <p:nvSpPr>
          <p:cNvPr id="1709190613" name="Notes Placeholder 2"/>
          <p:cNvSpPr>
            <a:spLocks noGrp="1"/>
          </p:cNvSpPr>
          <p:nvPr>
            <p:ph type="body" idx="1"/>
          </p:nvPr>
        </p:nvSpPr>
        <p:spPr bwMode="auto"/>
        <p:txBody>
          <a:bodyPr/>
          <a:lstStyle/>
          <a:p>
            <a:pPr>
              <a:defRPr/>
            </a:pPr>
            <a:endParaRPr/>
          </a:p>
        </p:txBody>
      </p:sp>
      <p:sp>
        <p:nvSpPr>
          <p:cNvPr id="1365229182" name="Slide Number Placeholder 3"/>
          <p:cNvSpPr>
            <a:spLocks noGrp="1"/>
          </p:cNvSpPr>
          <p:nvPr>
            <p:ph type="sldNum" sz="quarter" idx="10"/>
          </p:nvPr>
        </p:nvSpPr>
        <p:spPr bwMode="auto"/>
        <p:txBody>
          <a:bodyPr/>
          <a:lstStyle/>
          <a:p>
            <a:pPr>
              <a:defRPr/>
            </a:pPr>
            <a:fld id="{AEC829D1-CA25-08FB-8F9F-AD1214F831C8}" type="slidenum">
              <a:rPr/>
              <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47042308" name="Slide Image Placeholder 1"/>
          <p:cNvSpPr>
            <a:spLocks noChangeAspect="1" noGrp="1" noRot="1"/>
          </p:cNvSpPr>
          <p:nvPr>
            <p:ph type="sldImg"/>
          </p:nvPr>
        </p:nvSpPr>
        <p:spPr bwMode="auto"/>
      </p:sp>
      <p:sp>
        <p:nvSpPr>
          <p:cNvPr id="2135433274" name="Notes Placeholder 2"/>
          <p:cNvSpPr>
            <a:spLocks noGrp="1"/>
          </p:cNvSpPr>
          <p:nvPr>
            <p:ph type="body" idx="1"/>
          </p:nvPr>
        </p:nvSpPr>
        <p:spPr bwMode="auto"/>
        <p:txBody>
          <a:bodyPr/>
          <a:lstStyle/>
          <a:p>
            <a:pPr>
              <a:defRPr/>
            </a:pPr>
            <a:endParaRPr/>
          </a:p>
        </p:txBody>
      </p:sp>
      <p:sp>
        <p:nvSpPr>
          <p:cNvPr id="2028194912" name="Slide Number Placeholder 3"/>
          <p:cNvSpPr>
            <a:spLocks noGrp="1"/>
          </p:cNvSpPr>
          <p:nvPr>
            <p:ph type="sldNum" sz="quarter" idx="10"/>
          </p:nvPr>
        </p:nvSpPr>
        <p:spPr bwMode="auto"/>
        <p:txBody>
          <a:bodyPr/>
          <a:lstStyle/>
          <a:p>
            <a:pPr>
              <a:defRPr/>
            </a:pPr>
            <a:fld id="{B594230B-0CA2-F5BB-5556-2A432B2A90F7}" type="slidenum">
              <a:rPr/>
              <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79483140" name="Slide Image Placeholder 1"/>
          <p:cNvSpPr>
            <a:spLocks noChangeAspect="1" noGrp="1" noRot="1"/>
          </p:cNvSpPr>
          <p:nvPr>
            <p:ph type="sldImg"/>
          </p:nvPr>
        </p:nvSpPr>
        <p:spPr bwMode="auto"/>
      </p:sp>
      <p:sp>
        <p:nvSpPr>
          <p:cNvPr id="1310877656" name="Notes Placeholder 2"/>
          <p:cNvSpPr>
            <a:spLocks noGrp="1"/>
          </p:cNvSpPr>
          <p:nvPr>
            <p:ph type="body" idx="1"/>
          </p:nvPr>
        </p:nvSpPr>
        <p:spPr bwMode="auto"/>
        <p:txBody>
          <a:bodyPr/>
          <a:lstStyle/>
          <a:p>
            <a:pPr>
              <a:defRPr/>
            </a:pPr>
            <a:endParaRPr/>
          </a:p>
        </p:txBody>
      </p:sp>
      <p:sp>
        <p:nvSpPr>
          <p:cNvPr id="1970659669" name="Slide Number Placeholder 3"/>
          <p:cNvSpPr>
            <a:spLocks noGrp="1"/>
          </p:cNvSpPr>
          <p:nvPr>
            <p:ph type="sldNum" sz="quarter" idx="10"/>
          </p:nvPr>
        </p:nvSpPr>
        <p:spPr bwMode="auto"/>
        <p:txBody>
          <a:bodyPr/>
          <a:lstStyle/>
          <a:p>
            <a:pPr>
              <a:defRPr/>
            </a:pPr>
            <a:fld id="{4B934987-AE28-F558-3DDA-D2FA5C0B73B1}" type="slidenum">
              <a:rPr/>
              <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49670659" name="Slide Image Placeholder 1"/>
          <p:cNvSpPr>
            <a:spLocks noChangeAspect="1" noGrp="1" noRot="1"/>
          </p:cNvSpPr>
          <p:nvPr>
            <p:ph type="sldImg"/>
          </p:nvPr>
        </p:nvSpPr>
        <p:spPr bwMode="auto"/>
      </p:sp>
      <p:sp>
        <p:nvSpPr>
          <p:cNvPr id="1717663405" name="Notes Placeholder 2"/>
          <p:cNvSpPr>
            <a:spLocks noGrp="1"/>
          </p:cNvSpPr>
          <p:nvPr>
            <p:ph type="body" idx="1"/>
          </p:nvPr>
        </p:nvSpPr>
        <p:spPr bwMode="auto"/>
        <p:txBody>
          <a:bodyPr/>
          <a:lstStyle/>
          <a:p>
            <a:pPr>
              <a:defRPr/>
            </a:pPr>
            <a:endParaRPr/>
          </a:p>
        </p:txBody>
      </p:sp>
      <p:sp>
        <p:nvSpPr>
          <p:cNvPr id="1334600925" name="Slide Number Placeholder 3"/>
          <p:cNvSpPr>
            <a:spLocks noGrp="1"/>
          </p:cNvSpPr>
          <p:nvPr>
            <p:ph type="sldNum" sz="quarter" idx="10"/>
          </p:nvPr>
        </p:nvSpPr>
        <p:spPr bwMode="auto"/>
        <p:txBody>
          <a:bodyPr/>
          <a:lstStyle/>
          <a:p>
            <a:pPr>
              <a:defRPr/>
            </a:pPr>
            <a:fld id="{22CD34C1-431E-96AD-3717-A06C121D1CEA}" type="slidenum">
              <a:rPr/>
              <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24240399" name="Slide Image Placeholder 1"/>
          <p:cNvSpPr>
            <a:spLocks noChangeAspect="1" noGrp="1" noRot="1"/>
          </p:cNvSpPr>
          <p:nvPr>
            <p:ph type="sldImg"/>
          </p:nvPr>
        </p:nvSpPr>
        <p:spPr bwMode="auto"/>
      </p:sp>
      <p:sp>
        <p:nvSpPr>
          <p:cNvPr id="1055139548" name="Notes Placeholder 2"/>
          <p:cNvSpPr>
            <a:spLocks noGrp="1"/>
          </p:cNvSpPr>
          <p:nvPr>
            <p:ph type="body" idx="1"/>
          </p:nvPr>
        </p:nvSpPr>
        <p:spPr bwMode="auto"/>
        <p:txBody>
          <a:bodyPr/>
          <a:lstStyle/>
          <a:p>
            <a:pPr>
              <a:defRPr/>
            </a:pPr>
            <a:endParaRPr/>
          </a:p>
        </p:txBody>
      </p:sp>
      <p:sp>
        <p:nvSpPr>
          <p:cNvPr id="374542239" name="Slide Number Placeholder 3"/>
          <p:cNvSpPr>
            <a:spLocks noGrp="1"/>
          </p:cNvSpPr>
          <p:nvPr>
            <p:ph type="sldNum" sz="quarter" idx="10"/>
          </p:nvPr>
        </p:nvSpPr>
        <p:spPr bwMode="auto"/>
        <p:txBody>
          <a:bodyPr/>
          <a:lstStyle/>
          <a:p>
            <a:pPr>
              <a:defRPr/>
            </a:pPr>
            <a:fld id="{F374B921-F423-8914-A6B8-D7024EB5E361}" type="slidenum">
              <a:rPr/>
              <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19080237" name="Slide Image Placeholder 1"/>
          <p:cNvSpPr>
            <a:spLocks noChangeAspect="1" noGrp="1" noRot="1"/>
          </p:cNvSpPr>
          <p:nvPr>
            <p:ph type="sldImg"/>
          </p:nvPr>
        </p:nvSpPr>
        <p:spPr bwMode="auto"/>
      </p:sp>
      <p:sp>
        <p:nvSpPr>
          <p:cNvPr id="1611333928" name="Notes Placeholder 2"/>
          <p:cNvSpPr>
            <a:spLocks noGrp="1"/>
          </p:cNvSpPr>
          <p:nvPr>
            <p:ph type="body" idx="1"/>
          </p:nvPr>
        </p:nvSpPr>
        <p:spPr bwMode="auto"/>
        <p:txBody>
          <a:bodyPr/>
          <a:lstStyle/>
          <a:p>
            <a:pPr>
              <a:defRPr/>
            </a:pPr>
            <a:endParaRPr/>
          </a:p>
        </p:txBody>
      </p:sp>
      <p:sp>
        <p:nvSpPr>
          <p:cNvPr id="1265839191" name="Slide Number Placeholder 3"/>
          <p:cNvSpPr>
            <a:spLocks noGrp="1"/>
          </p:cNvSpPr>
          <p:nvPr>
            <p:ph type="sldNum" sz="quarter" idx="10"/>
          </p:nvPr>
        </p:nvSpPr>
        <p:spPr bwMode="auto"/>
        <p:txBody>
          <a:bodyPr/>
          <a:lstStyle/>
          <a:p>
            <a:pPr>
              <a:defRPr/>
            </a:pPr>
            <a:fld id="{A48D1E30-0075-A5F2-75B6-CDE235D4DDC8}" type="slidenum">
              <a:rPr/>
              <a:t/>
            </a:fld>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media1.svg"/><Relationship Id="rId4" Type="http://schemas.openxmlformats.org/officeDocument/2006/relationships/image" Target="../media/image2.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media2.svg"/><Relationship Id="rId4" Type="http://schemas.openxmlformats.org/officeDocument/2006/relationships/image" Target="../media/image4.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Title less color">
    <p:spTree>
      <p:nvGrpSpPr>
        <p:cNvPr id="1" name=""/>
        <p:cNvGrpSpPr/>
        <p:nvPr/>
      </p:nvGrpSpPr>
      <p:grpSpPr bwMode="auto">
        <a:xfrm>
          <a:off x="0" y="0"/>
          <a:ext cx="0" cy="0"/>
          <a:chOff x="0" y="0"/>
          <a:chExt cx="0" cy="0"/>
        </a:xfrm>
      </p:grpSpPr>
      <p:sp>
        <p:nvSpPr>
          <p:cNvPr id="2089078259" name="Subtitle"/>
          <p:cNvSpPr>
            <a:spLocks noGrp="1"/>
          </p:cNvSpPr>
          <p:nvPr>
            <p:ph type="subTitle" idx="1" hasCustomPrompt="1"/>
          </p:nvPr>
        </p:nvSpPr>
        <p:spPr bwMode="auto">
          <a:xfrm>
            <a:off x="479424" y="2245658"/>
            <a:ext cx="5616575" cy="1056341"/>
          </a:xfrm>
          <a:prstGeom prst="rect">
            <a:avLst/>
          </a:prstGeom>
        </p:spPr>
        <p:txBody>
          <a:bodyPr>
            <a:noAutofit/>
          </a:bodyPr>
          <a:lstStyle>
            <a:lvl1pPr marL="0" indent="0" algn="l">
              <a:lnSpc>
                <a:spcPct val="90000"/>
              </a:lnSpc>
              <a:spcAft>
                <a:spcPts val="0"/>
              </a:spcAft>
              <a:buNone/>
              <a:defRPr sz="3000" b="0" i="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GB"/>
              <a:t>Subtitle</a:t>
            </a:r>
            <a:endParaRPr/>
          </a:p>
        </p:txBody>
      </p:sp>
      <p:sp>
        <p:nvSpPr>
          <p:cNvPr id="820644733" name="Title"/>
          <p:cNvSpPr>
            <a:spLocks noGrp="1"/>
          </p:cNvSpPr>
          <p:nvPr>
            <p:ph type="ctrTitle" hasCustomPrompt="1"/>
          </p:nvPr>
        </p:nvSpPr>
        <p:spPr bwMode="auto">
          <a:xfrm>
            <a:off x="479425" y="512763"/>
            <a:ext cx="11233150" cy="1732896"/>
          </a:xfrm>
          <a:prstGeom prst="rect">
            <a:avLst/>
          </a:prstGeom>
        </p:spPr>
        <p:txBody>
          <a:bodyPr anchor="t">
            <a:noAutofit/>
          </a:bodyPr>
          <a:lstStyle>
            <a:lvl1pPr algn="l">
              <a:lnSpc>
                <a:spcPct val="80000"/>
              </a:lnSpc>
              <a:defRPr sz="7000">
                <a:latin typeface="EON Office Head"/>
                <a:cs typeface="EON Office Head"/>
              </a:defRPr>
            </a:lvl1pPr>
          </a:lstStyle>
          <a:p>
            <a:pPr>
              <a:defRPr/>
            </a:pPr>
            <a:r>
              <a:rPr lang="en-GB"/>
              <a:t>Title</a:t>
            </a:r>
            <a:endParaRPr/>
          </a:p>
        </p:txBody>
      </p:sp>
      <p:pic>
        <p:nvPicPr>
          <p:cNvPr id="490205171" name="MIO_AGENDA_IGNORE_CHAPTER_REFERENCE" descr="Schließen mit einfarbiger Füllung" hidden="1"/>
          <p:cNvPicPr>
            <a:picLocks noChangeAspect="1"/>
          </p:cNvPicPr>
          <p:nvPr userDrawn="1"/>
        </p:nvPicPr>
        <p:blipFill rotWithShape="1">
          <a:blip r:embed="rId2">
            <a:extLst>
              <a:ext uri="{96DAC541-7B7A-43D3-8B79-37D633B846F1}">
                <asvg:svgBlip xmlns:asvg="http://schemas.microsoft.com/office/drawing/2016/SVG/main" r:embed="rId3"/>
              </a:ext>
            </a:extLst>
          </a:blip>
          <a:stretch/>
        </p:blipFill>
        <p:spPr bwMode="auto">
          <a:xfrm>
            <a:off x="12012000" y="0"/>
            <a:ext cx="180000" cy="180000"/>
          </a:xfrm>
          <a:prstGeom prst="rect">
            <a:avLst/>
          </a:prstGeom>
        </p:spPr>
      </p:pic>
      <p:pic>
        <p:nvPicPr>
          <p:cNvPr id="715747216" name="MIO_AGENDA_IGNORE_NAVIGATION" descr="Schließen mit einfarbiger Füllung" hidden="1"/>
          <p:cNvPicPr>
            <a:picLocks noChangeAspect="1"/>
          </p:cNvPicPr>
          <p:nvPr userDrawn="1"/>
        </p:nvPicPr>
        <p:blipFill rotWithShape="1">
          <a:blip r:embed="rId4"/>
          <a:stretch/>
        </p:blipFill>
        <p:spPr bwMode="auto">
          <a:xfrm>
            <a:off x="12012000" y="0"/>
            <a:ext cx="180000" cy="180000"/>
          </a:xfrm>
          <a:prstGeom prst="rect">
            <a:avLst/>
          </a:prstGeom>
        </p:spPr>
      </p:pic>
      <p:sp>
        <p:nvSpPr>
          <p:cNvPr id="372575303" name="Datumsplatzhalter 8"/>
          <p:cNvSpPr>
            <a:spLocks noGrp="1"/>
          </p:cNvSpPr>
          <p:nvPr>
            <p:ph type="dt" sz="half" idx="14"/>
          </p:nvPr>
        </p:nvSpPr>
        <p:spPr bwMode="auto">
          <a:xfrm>
            <a:off x="479375" y="6050859"/>
            <a:ext cx="5616575" cy="360000"/>
          </a:xfrm>
        </p:spPr>
        <p:txBody>
          <a:bodyPr anchor="b"/>
          <a:lstStyle>
            <a:lvl1pPr algn="l">
              <a:lnSpc>
                <a:spcPct val="100000"/>
              </a:lnSpc>
              <a:defRPr sz="2000" b="1">
                <a:solidFill>
                  <a:schemeClr val="accent1"/>
                </a:solidFill>
              </a:defRPr>
            </a:lvl1pPr>
          </a:lstStyle>
          <a:p>
            <a:pPr>
              <a:defRPr/>
            </a:pPr>
            <a:fld id="{4166F76A-4900-864D-B9F6-2488814C2A20}" type="datetime1">
              <a:rPr lang="en-GB"/>
              <a:t>26/01/2026</a:t>
            </a:fld>
            <a:endParaRPr lang="en-GB"/>
          </a:p>
        </p:txBody>
      </p:sp>
      <p:sp>
        <p:nvSpPr>
          <p:cNvPr id="524282567" name="Grafik 11"/>
          <p:cNvSpPr>
            <a:spLocks noChangeAspect="1"/>
          </p:cNvSpPr>
          <p:nvPr userDrawn="1"/>
        </p:nvSpPr>
        <p:spPr bwMode="auto">
          <a:xfrm>
            <a:off x="9732576" y="5765508"/>
            <a:ext cx="1980000" cy="579730"/>
          </a:xfrm>
          <a:custGeom>
            <a:avLst/>
            <a:gdLst>
              <a:gd name="connsiteX0" fmla="*/ 12192000 w 12192000"/>
              <a:gd name="connsiteY0" fmla="*/ 1320881 h 3569732"/>
              <a:gd name="connsiteX1" fmla="*/ 11626234 w 12192000"/>
              <a:gd name="connsiteY1" fmla="*/ 3336532 h 3569732"/>
              <a:gd name="connsiteX2" fmla="*/ 11343268 w 12192000"/>
              <a:gd name="connsiteY2" fmla="*/ 3493865 h 3569732"/>
              <a:gd name="connsiteX3" fmla="*/ 10843621 w 12192000"/>
              <a:gd name="connsiteY3" fmla="*/ 3368594 h 3569732"/>
              <a:gd name="connsiteX4" fmla="*/ 10818543 w 12192000"/>
              <a:gd name="connsiteY4" fmla="*/ 3278906 h 3569732"/>
              <a:gd name="connsiteX5" fmla="*/ 11243050 w 12192000"/>
              <a:gd name="connsiteY5" fmla="*/ 1861035 h 3569732"/>
              <a:gd name="connsiteX6" fmla="*/ 11097628 w 12192000"/>
              <a:gd name="connsiteY6" fmla="*/ 1664382 h 3569732"/>
              <a:gd name="connsiteX7" fmla="*/ 8936174 w 12192000"/>
              <a:gd name="connsiteY7" fmla="*/ 3373408 h 3569732"/>
              <a:gd name="connsiteX8" fmla="*/ 8619106 w 12192000"/>
              <a:gd name="connsiteY8" fmla="*/ 3475999 h 3569732"/>
              <a:gd name="connsiteX9" fmla="*/ 8270715 w 12192000"/>
              <a:gd name="connsiteY9" fmla="*/ 3382303 h 3569732"/>
              <a:gd name="connsiteX10" fmla="*/ 8232508 w 12192000"/>
              <a:gd name="connsiteY10" fmla="*/ 3265797 h 3569732"/>
              <a:gd name="connsiteX11" fmla="*/ 8275217 w 12192000"/>
              <a:gd name="connsiteY11" fmla="*/ 3092264 h 3569732"/>
              <a:gd name="connsiteX12" fmla="*/ 9038830 w 12192000"/>
              <a:gd name="connsiteY12" fmla="*/ 963802 h 3569732"/>
              <a:gd name="connsiteX13" fmla="*/ 9123348 w 12192000"/>
              <a:gd name="connsiteY13" fmla="*/ 905056 h 3569732"/>
              <a:gd name="connsiteX14" fmla="*/ 9373847 w 12192000"/>
              <a:gd name="connsiteY14" fmla="*/ 879013 h 3569732"/>
              <a:gd name="connsiteX15" fmla="*/ 9745385 w 12192000"/>
              <a:gd name="connsiteY15" fmla="*/ 935266 h 3569732"/>
              <a:gd name="connsiteX16" fmla="*/ 9746154 w 12192000"/>
              <a:gd name="connsiteY16" fmla="*/ 1088816 h 3569732"/>
              <a:gd name="connsiteX17" fmla="*/ 9967785 w 12192000"/>
              <a:gd name="connsiteY17" fmla="*/ 1383238 h 3569732"/>
              <a:gd name="connsiteX18" fmla="*/ 11566531 w 12192000"/>
              <a:gd name="connsiteY18" fmla="*/ 763023 h 3569732"/>
              <a:gd name="connsiteX19" fmla="*/ 12192000 w 12192000"/>
              <a:gd name="connsiteY19" fmla="*/ 1320882 h 3569732"/>
              <a:gd name="connsiteX20" fmla="*/ 4970529 w 12192000"/>
              <a:gd name="connsiteY20" fmla="*/ 1833961 h 3569732"/>
              <a:gd name="connsiteX21" fmla="*/ 4857762 w 12192000"/>
              <a:gd name="connsiteY21" fmla="*/ 2186449 h 3569732"/>
              <a:gd name="connsiteX22" fmla="*/ 4372089 w 12192000"/>
              <a:gd name="connsiteY22" fmla="*/ 2440812 h 3569732"/>
              <a:gd name="connsiteX23" fmla="*/ 4041592 w 12192000"/>
              <a:gd name="connsiteY23" fmla="*/ 2213268 h 3569732"/>
              <a:gd name="connsiteX24" fmla="*/ 4144305 w 12192000"/>
              <a:gd name="connsiteY24" fmla="*/ 1891971 h 3569732"/>
              <a:gd name="connsiteX25" fmla="*/ 4648941 w 12192000"/>
              <a:gd name="connsiteY25" fmla="*/ 1610878 h 3569732"/>
              <a:gd name="connsiteX26" fmla="*/ 4970529 w 12192000"/>
              <a:gd name="connsiteY26" fmla="*/ 1833961 h 3569732"/>
              <a:gd name="connsiteX27" fmla="*/ 2867052 w 12192000"/>
              <a:gd name="connsiteY27" fmla="*/ 1298492 h 3569732"/>
              <a:gd name="connsiteX28" fmla="*/ 2733128 w 12192000"/>
              <a:gd name="connsiteY28" fmla="*/ 905786 h 3569732"/>
              <a:gd name="connsiteX29" fmla="*/ 1527312 w 12192000"/>
              <a:gd name="connsiteY29" fmla="*/ 1606364 h 3569732"/>
              <a:gd name="connsiteX30" fmla="*/ 1585376 w 12192000"/>
              <a:gd name="connsiteY30" fmla="*/ 1655443 h 3569732"/>
              <a:gd name="connsiteX31" fmla="*/ 2509808 w 12192000"/>
              <a:gd name="connsiteY31" fmla="*/ 1655443 h 3569732"/>
              <a:gd name="connsiteX32" fmla="*/ 2867052 w 12192000"/>
              <a:gd name="connsiteY32" fmla="*/ 1298492 h 3569732"/>
              <a:gd name="connsiteX33" fmla="*/ 3854023 w 12192000"/>
              <a:gd name="connsiteY33" fmla="*/ 1383238 h 3569732"/>
              <a:gd name="connsiteX34" fmla="*/ 2826875 w 12192000"/>
              <a:gd name="connsiteY34" fmla="*/ 2338183 h 3569732"/>
              <a:gd name="connsiteX35" fmla="*/ 2447310 w 12192000"/>
              <a:gd name="connsiteY35" fmla="*/ 2338183 h 3569732"/>
              <a:gd name="connsiteX36" fmla="*/ 1304000 w 12192000"/>
              <a:gd name="connsiteY36" fmla="*/ 2315841 h 3569732"/>
              <a:gd name="connsiteX37" fmla="*/ 1196861 w 12192000"/>
              <a:gd name="connsiteY37" fmla="*/ 2338183 h 3569732"/>
              <a:gd name="connsiteX38" fmla="*/ 1933726 w 12192000"/>
              <a:gd name="connsiteY38" fmla="*/ 2985215 h 3569732"/>
              <a:gd name="connsiteX39" fmla="*/ 2558932 w 12192000"/>
              <a:gd name="connsiteY39" fmla="*/ 2714783 h 3569732"/>
              <a:gd name="connsiteX40" fmla="*/ 3219870 w 12192000"/>
              <a:gd name="connsiteY40" fmla="*/ 2668357 h 3569732"/>
              <a:gd name="connsiteX41" fmla="*/ 3840649 w 12192000"/>
              <a:gd name="connsiteY41" fmla="*/ 2851310 h 3569732"/>
              <a:gd name="connsiteX42" fmla="*/ 2174884 w 12192000"/>
              <a:gd name="connsiteY42" fmla="*/ 3569733 h 3569732"/>
              <a:gd name="connsiteX43" fmla="*/ 0 w 12192000"/>
              <a:gd name="connsiteY43" fmla="*/ 2199858 h 3569732"/>
              <a:gd name="connsiteX44" fmla="*/ 3130587 w 12192000"/>
              <a:gd name="connsiteY44" fmla="*/ 0 h 3569732"/>
              <a:gd name="connsiteX45" fmla="*/ 3854023 w 12192000"/>
              <a:gd name="connsiteY45" fmla="*/ 1383238 h 3569732"/>
              <a:gd name="connsiteX46" fmla="*/ 6890844 w 12192000"/>
              <a:gd name="connsiteY46" fmla="*/ 1356508 h 3569732"/>
              <a:gd name="connsiteX47" fmla="*/ 6618362 w 12192000"/>
              <a:gd name="connsiteY47" fmla="*/ 1450194 h 3569732"/>
              <a:gd name="connsiteX48" fmla="*/ 6256653 w 12192000"/>
              <a:gd name="connsiteY48" fmla="*/ 2713023 h 3569732"/>
              <a:gd name="connsiteX49" fmla="*/ 6488864 w 12192000"/>
              <a:gd name="connsiteY49" fmla="*/ 2846834 h 3569732"/>
              <a:gd name="connsiteX50" fmla="*/ 6761289 w 12192000"/>
              <a:gd name="connsiteY50" fmla="*/ 2775499 h 3569732"/>
              <a:gd name="connsiteX51" fmla="*/ 7117333 w 12192000"/>
              <a:gd name="connsiteY51" fmla="*/ 1512379 h 3569732"/>
              <a:gd name="connsiteX52" fmla="*/ 6890844 w 12192000"/>
              <a:gd name="connsiteY52" fmla="*/ 1356508 h 3569732"/>
              <a:gd name="connsiteX53" fmla="*/ 8328768 w 12192000"/>
              <a:gd name="connsiteY53" fmla="*/ 1316327 h 3569732"/>
              <a:gd name="connsiteX54" fmla="*/ 7880215 w 12192000"/>
              <a:gd name="connsiteY54" fmla="*/ 2623709 h 3569732"/>
              <a:gd name="connsiteX55" fmla="*/ 6127099 w 12192000"/>
              <a:gd name="connsiteY55" fmla="*/ 3493865 h 3569732"/>
              <a:gd name="connsiteX56" fmla="*/ 5041936 w 12192000"/>
              <a:gd name="connsiteY56" fmla="*/ 2869139 h 3569732"/>
              <a:gd name="connsiteX57" fmla="*/ 5488520 w 12192000"/>
              <a:gd name="connsiteY57" fmla="*/ 1584104 h 3569732"/>
              <a:gd name="connsiteX58" fmla="*/ 7181069 w 12192000"/>
              <a:gd name="connsiteY58" fmla="*/ 678232 h 3569732"/>
              <a:gd name="connsiteX59" fmla="*/ 8328768 w 12192000"/>
              <a:gd name="connsiteY59" fmla="*/ 1316327 h 356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192000" h="3569732" fill="norm" stroke="1" extrusionOk="0">
                <a:moveTo>
                  <a:pt x="12192000" y="1320881"/>
                </a:moveTo>
                <a:cubicBezTo>
                  <a:pt x="12192000" y="1729102"/>
                  <a:pt x="11705971" y="3126779"/>
                  <a:pt x="11626234" y="3336532"/>
                </a:cubicBezTo>
                <a:cubicBezTo>
                  <a:pt x="11573809" y="3474370"/>
                  <a:pt x="11473385" y="3493865"/>
                  <a:pt x="11343268" y="3493865"/>
                </a:cubicBezTo>
                <a:cubicBezTo>
                  <a:pt x="11107794" y="3493865"/>
                  <a:pt x="10930203" y="3437869"/>
                  <a:pt x="10843621" y="3368594"/>
                </a:cubicBezTo>
                <a:cubicBezTo>
                  <a:pt x="10825671" y="3354342"/>
                  <a:pt x="10803482" y="3323741"/>
                  <a:pt x="10818543" y="3278906"/>
                </a:cubicBezTo>
                <a:cubicBezTo>
                  <a:pt x="10907057" y="3015310"/>
                  <a:pt x="11243050" y="2066104"/>
                  <a:pt x="11243050" y="1861035"/>
                </a:cubicBezTo>
                <a:cubicBezTo>
                  <a:pt x="11243050" y="1748785"/>
                  <a:pt x="11209812" y="1664382"/>
                  <a:pt x="11097628" y="1664382"/>
                </a:cubicBezTo>
                <a:cubicBezTo>
                  <a:pt x="10417596" y="1664382"/>
                  <a:pt x="9168178" y="3114232"/>
                  <a:pt x="8936174" y="3373408"/>
                </a:cubicBezTo>
                <a:cubicBezTo>
                  <a:pt x="8860264" y="3458114"/>
                  <a:pt x="8749035" y="3475999"/>
                  <a:pt x="8619106" y="3475999"/>
                </a:cubicBezTo>
                <a:cubicBezTo>
                  <a:pt x="8458284" y="3475999"/>
                  <a:pt x="8287015" y="3390731"/>
                  <a:pt x="8270715" y="3382303"/>
                </a:cubicBezTo>
                <a:cubicBezTo>
                  <a:pt x="8219865" y="3356047"/>
                  <a:pt x="8217464" y="3327037"/>
                  <a:pt x="8232508" y="3265797"/>
                </a:cubicBezTo>
                <a:lnTo>
                  <a:pt x="8275217" y="3092264"/>
                </a:lnTo>
                <a:cubicBezTo>
                  <a:pt x="8353377" y="2774807"/>
                  <a:pt x="8758189" y="1600306"/>
                  <a:pt x="9038830" y="963802"/>
                </a:cubicBezTo>
                <a:cubicBezTo>
                  <a:pt x="9050759" y="936899"/>
                  <a:pt x="9062407" y="914553"/>
                  <a:pt x="9123348" y="905056"/>
                </a:cubicBezTo>
                <a:cubicBezTo>
                  <a:pt x="9151653" y="900629"/>
                  <a:pt x="9244519" y="879013"/>
                  <a:pt x="9373847" y="879013"/>
                </a:cubicBezTo>
                <a:cubicBezTo>
                  <a:pt x="9468682" y="879013"/>
                  <a:pt x="9652988" y="885759"/>
                  <a:pt x="9745385" y="935266"/>
                </a:cubicBezTo>
                <a:cubicBezTo>
                  <a:pt x="9745385" y="935266"/>
                  <a:pt x="9746154" y="933891"/>
                  <a:pt x="9746154" y="1088816"/>
                </a:cubicBezTo>
                <a:cubicBezTo>
                  <a:pt x="9746154" y="1155729"/>
                  <a:pt x="9753468" y="1383238"/>
                  <a:pt x="9967785" y="1383238"/>
                </a:cubicBezTo>
                <a:cubicBezTo>
                  <a:pt x="10329456" y="1383238"/>
                  <a:pt x="10986024" y="763023"/>
                  <a:pt x="11566531" y="763023"/>
                </a:cubicBezTo>
                <a:cubicBezTo>
                  <a:pt x="12076908" y="763023"/>
                  <a:pt x="12192000" y="1077686"/>
                  <a:pt x="12192000" y="1320882"/>
                </a:cubicBezTo>
                <a:moveTo>
                  <a:pt x="4970529" y="1833961"/>
                </a:moveTo>
                <a:cubicBezTo>
                  <a:pt x="4970529" y="1918715"/>
                  <a:pt x="4871736" y="2151971"/>
                  <a:pt x="4857762" y="2186449"/>
                </a:cubicBezTo>
                <a:cubicBezTo>
                  <a:pt x="4768948" y="2405323"/>
                  <a:pt x="4536043" y="2440812"/>
                  <a:pt x="4372089" y="2440812"/>
                </a:cubicBezTo>
                <a:cubicBezTo>
                  <a:pt x="4126110" y="2440812"/>
                  <a:pt x="4041592" y="2352547"/>
                  <a:pt x="4041592" y="2213268"/>
                </a:cubicBezTo>
                <a:cubicBezTo>
                  <a:pt x="4041592" y="2105470"/>
                  <a:pt x="4132338" y="1919389"/>
                  <a:pt x="4144305" y="1891971"/>
                </a:cubicBezTo>
                <a:cubicBezTo>
                  <a:pt x="4255046" y="1638425"/>
                  <a:pt x="4453288" y="1610878"/>
                  <a:pt x="4648941" y="1610878"/>
                </a:cubicBezTo>
                <a:cubicBezTo>
                  <a:pt x="4814846" y="1610878"/>
                  <a:pt x="4970529" y="1679810"/>
                  <a:pt x="4970529" y="1833961"/>
                </a:cubicBezTo>
                <a:moveTo>
                  <a:pt x="2867052" y="1298492"/>
                </a:moveTo>
                <a:cubicBezTo>
                  <a:pt x="2867052" y="1137078"/>
                  <a:pt x="2859437" y="905786"/>
                  <a:pt x="2733128" y="905786"/>
                </a:cubicBezTo>
                <a:cubicBezTo>
                  <a:pt x="2321976" y="905786"/>
                  <a:pt x="1599742" y="1534037"/>
                  <a:pt x="1527312" y="1606364"/>
                </a:cubicBezTo>
                <a:cubicBezTo>
                  <a:pt x="1473720" y="1659955"/>
                  <a:pt x="1513806" y="1655443"/>
                  <a:pt x="1585376" y="1655443"/>
                </a:cubicBezTo>
                <a:lnTo>
                  <a:pt x="2509808" y="1655443"/>
                </a:lnTo>
                <a:cubicBezTo>
                  <a:pt x="2837341" y="1655443"/>
                  <a:pt x="2867052" y="1600392"/>
                  <a:pt x="2867052" y="1298492"/>
                </a:cubicBezTo>
                <a:moveTo>
                  <a:pt x="3854023" y="1383238"/>
                </a:moveTo>
                <a:cubicBezTo>
                  <a:pt x="3854023" y="2174145"/>
                  <a:pt x="3367093" y="2338183"/>
                  <a:pt x="2826875" y="2338183"/>
                </a:cubicBezTo>
                <a:lnTo>
                  <a:pt x="2447310" y="2338183"/>
                </a:lnTo>
                <a:cubicBezTo>
                  <a:pt x="2067951" y="2338183"/>
                  <a:pt x="1304000" y="2315841"/>
                  <a:pt x="1304000" y="2315841"/>
                </a:cubicBezTo>
                <a:cubicBezTo>
                  <a:pt x="1242710" y="2314642"/>
                  <a:pt x="1196861" y="2302469"/>
                  <a:pt x="1196861" y="2338183"/>
                </a:cubicBezTo>
                <a:cubicBezTo>
                  <a:pt x="1196861" y="2596086"/>
                  <a:pt x="1488861" y="2985215"/>
                  <a:pt x="1933726" y="2985215"/>
                </a:cubicBezTo>
                <a:cubicBezTo>
                  <a:pt x="2284049" y="2985215"/>
                  <a:pt x="2509808" y="2766566"/>
                  <a:pt x="2558932" y="2714783"/>
                </a:cubicBezTo>
                <a:cubicBezTo>
                  <a:pt x="2558932" y="2714783"/>
                  <a:pt x="2961456" y="2668357"/>
                  <a:pt x="3219870" y="2668357"/>
                </a:cubicBezTo>
                <a:cubicBezTo>
                  <a:pt x="3470800" y="2668357"/>
                  <a:pt x="3840649" y="2708509"/>
                  <a:pt x="3840649" y="2851310"/>
                </a:cubicBezTo>
                <a:cubicBezTo>
                  <a:pt x="3840649" y="3129869"/>
                  <a:pt x="2934840" y="3569733"/>
                  <a:pt x="2174884" y="3569733"/>
                </a:cubicBezTo>
                <a:cubicBezTo>
                  <a:pt x="1030667" y="3569732"/>
                  <a:pt x="0" y="2948658"/>
                  <a:pt x="0" y="2199858"/>
                </a:cubicBezTo>
                <a:cubicBezTo>
                  <a:pt x="0" y="945107"/>
                  <a:pt x="2423695" y="0"/>
                  <a:pt x="3130587" y="0"/>
                </a:cubicBezTo>
                <a:cubicBezTo>
                  <a:pt x="3767178" y="0"/>
                  <a:pt x="3854023" y="1013050"/>
                  <a:pt x="3854023" y="1383238"/>
                </a:cubicBezTo>
                <a:moveTo>
                  <a:pt x="6890844" y="1356508"/>
                </a:moveTo>
                <a:cubicBezTo>
                  <a:pt x="6804637" y="1356508"/>
                  <a:pt x="6676471" y="1369917"/>
                  <a:pt x="6618362" y="1450194"/>
                </a:cubicBezTo>
                <a:cubicBezTo>
                  <a:pt x="6400819" y="1751148"/>
                  <a:pt x="6256653" y="2503682"/>
                  <a:pt x="6256653" y="2713023"/>
                </a:cubicBezTo>
                <a:cubicBezTo>
                  <a:pt x="6256653" y="2855954"/>
                  <a:pt x="6356046" y="2846834"/>
                  <a:pt x="6488864" y="2846834"/>
                </a:cubicBezTo>
                <a:cubicBezTo>
                  <a:pt x="6566143" y="2846834"/>
                  <a:pt x="6690876" y="2848782"/>
                  <a:pt x="6761289" y="2775499"/>
                </a:cubicBezTo>
                <a:cubicBezTo>
                  <a:pt x="6952423" y="2576571"/>
                  <a:pt x="7117333" y="1675126"/>
                  <a:pt x="7117333" y="1512379"/>
                </a:cubicBezTo>
                <a:cubicBezTo>
                  <a:pt x="7117333" y="1396647"/>
                  <a:pt x="7108987" y="1356508"/>
                  <a:pt x="6890844" y="1356508"/>
                </a:cubicBezTo>
                <a:moveTo>
                  <a:pt x="8328768" y="1316327"/>
                </a:moveTo>
                <a:cubicBezTo>
                  <a:pt x="8328768" y="1659868"/>
                  <a:pt x="7989286" y="2414162"/>
                  <a:pt x="7880215" y="2623709"/>
                </a:cubicBezTo>
                <a:cubicBezTo>
                  <a:pt x="7424178" y="3499802"/>
                  <a:pt x="6814916" y="3493865"/>
                  <a:pt x="6127099" y="3493865"/>
                </a:cubicBezTo>
                <a:cubicBezTo>
                  <a:pt x="5791012" y="3493865"/>
                  <a:pt x="5041936" y="3497742"/>
                  <a:pt x="5041936" y="2869139"/>
                </a:cubicBezTo>
                <a:cubicBezTo>
                  <a:pt x="5041936" y="2587995"/>
                  <a:pt x="5287146" y="2072696"/>
                  <a:pt x="5488520" y="1584104"/>
                </a:cubicBezTo>
                <a:cubicBezTo>
                  <a:pt x="5574145" y="1376320"/>
                  <a:pt x="5938967" y="678232"/>
                  <a:pt x="7181069" y="678232"/>
                </a:cubicBezTo>
                <a:cubicBezTo>
                  <a:pt x="7693415" y="678232"/>
                  <a:pt x="8328768" y="758596"/>
                  <a:pt x="8328768" y="1316327"/>
                </a:cubicBezTo>
              </a:path>
            </a:pathLst>
          </a:custGeom>
          <a:solidFill>
            <a:srgbClr val="EA1B0A"/>
          </a:solidFill>
          <a:ln w="0" cap="flat">
            <a:noFill/>
            <a:prstDash val="solid"/>
            <a:miter/>
          </a:ln>
        </p:spPr>
        <p:txBody>
          <a:bodyPr rtlCol="0" anchor="ctr"/>
          <a:lstStyle/>
          <a:p>
            <a:pPr>
              <a:defRPr/>
            </a:pPr>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small image">
    <p:spTree>
      <p:nvGrpSpPr>
        <p:cNvPr id="1" name=""/>
        <p:cNvGrpSpPr/>
        <p:nvPr/>
      </p:nvGrpSpPr>
      <p:grpSpPr bwMode="auto">
        <a:xfrm>
          <a:off x="0" y="0"/>
          <a:ext cx="0" cy="0"/>
          <a:chOff x="0" y="0"/>
          <a:chExt cx="0" cy="0"/>
        </a:xfrm>
      </p:grpSpPr>
      <p:sp>
        <p:nvSpPr>
          <p:cNvPr id="1258978367" name="Datumsplatzhalter 2"/>
          <p:cNvSpPr>
            <a:spLocks noGrp="1"/>
          </p:cNvSpPr>
          <p:nvPr>
            <p:ph type="dt" sz="half" idx="10"/>
          </p:nvPr>
        </p:nvSpPr>
        <p:spPr bwMode="auto">
          <a:xfrm>
            <a:off x="12192000" y="6858000"/>
            <a:ext cx="0" cy="0"/>
          </a:xfrm>
        </p:spPr>
        <p:txBody>
          <a:bodyPr anchor="b"/>
          <a:lstStyle>
            <a:lvl1pPr rtl="0">
              <a:defRPr sz="100">
                <a:noFill/>
              </a:defRPr>
            </a:lvl1pPr>
          </a:lstStyle>
          <a:p>
            <a:pPr>
              <a:defRPr/>
            </a:pPr>
            <a:fld id="{800A6A20-E873-F140-AC79-822BDF254684}" type="datetime1">
              <a:rPr lang="en-GB"/>
              <a:t>26/01/2026</a:t>
            </a:fld>
            <a:endParaRPr lang="en-GB"/>
          </a:p>
        </p:txBody>
      </p:sp>
      <p:sp>
        <p:nvSpPr>
          <p:cNvPr id="355328492" name="Fußzeilenplatzhalter 3"/>
          <p:cNvSpPr>
            <a:spLocks noGrp="1"/>
          </p:cNvSpPr>
          <p:nvPr>
            <p:ph type="ftr" sz="quarter" idx="11"/>
          </p:nvPr>
        </p:nvSpPr>
        <p:spPr bwMode="auto"/>
        <p:txBody>
          <a:bodyPr/>
          <a:lstStyle/>
          <a:p>
            <a:pPr>
              <a:defRPr/>
            </a:pPr>
            <a:r>
              <a:rPr lang="en-GB"/>
              <a:t>New E.ON PowerPoint Master</a:t>
            </a:r>
            <a:endParaRPr/>
          </a:p>
        </p:txBody>
      </p:sp>
      <p:sp>
        <p:nvSpPr>
          <p:cNvPr id="213669067" name="Foliennummernplatzhalter 4"/>
          <p:cNvSpPr>
            <a:spLocks noGrp="1"/>
          </p:cNvSpPr>
          <p:nvPr>
            <p:ph type="sldNum" sz="quarter" idx="12"/>
          </p:nvPr>
        </p:nvSpPr>
        <p:spPr bwMode="auto">
          <a:xfrm>
            <a:off x="12192000" y="6858000"/>
            <a:ext cx="0" cy="0"/>
          </a:xfrm>
        </p:spPr>
        <p:txBody>
          <a:bodyPr anchor="b"/>
          <a:lstStyle>
            <a:lvl1pPr rtl="0">
              <a:defRPr sz="100">
                <a:noFill/>
              </a:defRPr>
            </a:lvl1pPr>
          </a:lstStyle>
          <a:p>
            <a:pPr>
              <a:defRPr/>
            </a:pPr>
            <a:fld id="{01FFFE70-FC19-4A94-9D10-0B3C8E890CB2}" type="slidenum">
              <a:rPr lang="en-GB"/>
              <a:t>‹#›</a:t>
            </a:fld>
            <a:endParaRPr lang="en-GB"/>
          </a:p>
        </p:txBody>
      </p:sp>
      <p:sp>
        <p:nvSpPr>
          <p:cNvPr id="600625881" name="Image"/>
          <p:cNvSpPr>
            <a:spLocks noGrp="1"/>
          </p:cNvSpPr>
          <p:nvPr>
            <p:ph type="pic" sz="quarter" idx="15" hasCustomPrompt="1"/>
          </p:nvPr>
        </p:nvSpPr>
        <p:spPr bwMode="auto">
          <a:xfrm>
            <a:off x="6276574" y="1"/>
            <a:ext cx="5915424" cy="6858002"/>
          </a:xfrm>
          <a:prstGeom prst="rect">
            <a:avLst/>
          </a:prstGeom>
          <a:solidFill>
            <a:schemeClr val="bg1">
              <a:lumMod val="75000"/>
            </a:schemeClr>
          </a:solidFill>
        </p:spPr>
        <p:txBody>
          <a:bodyPr tIns="0" anchor="ctr" anchorCtr="0"/>
          <a:lstStyle>
            <a:lvl1pPr algn="ctr">
              <a:defRPr/>
            </a:lvl1pPr>
          </a:lstStyle>
          <a:p>
            <a:pPr>
              <a:defRPr/>
            </a:pPr>
            <a:r>
              <a:rPr lang="en-GB"/>
              <a:t>Insert Picture</a:t>
            </a:r>
            <a:endParaRPr/>
          </a:p>
        </p:txBody>
      </p:sp>
      <p:sp>
        <p:nvSpPr>
          <p:cNvPr id="980124403" name="Content left"/>
          <p:cNvSpPr>
            <a:spLocks noGrp="1"/>
          </p:cNvSpPr>
          <p:nvPr>
            <p:ph sz="quarter" idx="13" hasCustomPrompt="1"/>
          </p:nvPr>
        </p:nvSpPr>
        <p:spPr bwMode="auto">
          <a:xfrm>
            <a:off x="480574" y="1807199"/>
            <a:ext cx="5436000" cy="4104000"/>
          </a:xfrm>
        </p:spPr>
        <p:txBody>
          <a:bodyPr/>
          <a:lstStyle>
            <a:lvl1pPr>
              <a:defRPr b="0"/>
            </a:lvl1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1035503157" name="Title"/>
          <p:cNvSpPr>
            <a:spLocks noGrp="1"/>
          </p:cNvSpPr>
          <p:nvPr>
            <p:ph type="title" hasCustomPrompt="1"/>
          </p:nvPr>
        </p:nvSpPr>
        <p:spPr bwMode="auto">
          <a:xfrm>
            <a:off x="480000" y="512763"/>
            <a:ext cx="5436613" cy="886397"/>
          </a:xfrm>
        </p:spPr>
        <p:txBody>
          <a:bodyPr/>
          <a:lstStyle>
            <a:lvl1pPr>
              <a:defRPr>
                <a:latin typeface="+mn-lt"/>
              </a:defRPr>
            </a:lvl1pPr>
          </a:lstStyle>
          <a:p>
            <a:pPr>
              <a:defRPr/>
            </a:pPr>
            <a:r>
              <a:rPr lang="en-GB"/>
              <a:t>Heading</a:t>
            </a:r>
            <a:endParaRPr/>
          </a:p>
        </p:txBody>
      </p:sp>
      <p:pic>
        <p:nvPicPr>
          <p:cNvPr id="402166839" name="MIO_AGENDA_IGNORE_NAVIGATION"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medium image">
    <p:spTree>
      <p:nvGrpSpPr>
        <p:cNvPr id="1" name=""/>
        <p:cNvGrpSpPr/>
        <p:nvPr/>
      </p:nvGrpSpPr>
      <p:grpSpPr bwMode="auto">
        <a:xfrm>
          <a:off x="0" y="0"/>
          <a:ext cx="0" cy="0"/>
          <a:chOff x="0" y="0"/>
          <a:chExt cx="0" cy="0"/>
        </a:xfrm>
      </p:grpSpPr>
      <p:sp>
        <p:nvSpPr>
          <p:cNvPr id="110620013" name="Datumsplatzhalter 2"/>
          <p:cNvSpPr>
            <a:spLocks noGrp="1"/>
          </p:cNvSpPr>
          <p:nvPr>
            <p:ph type="dt" sz="half" idx="10"/>
          </p:nvPr>
        </p:nvSpPr>
        <p:spPr bwMode="auto">
          <a:xfrm>
            <a:off x="12192000" y="6858000"/>
            <a:ext cx="0" cy="0"/>
          </a:xfrm>
        </p:spPr>
        <p:txBody>
          <a:bodyPr anchor="b"/>
          <a:lstStyle>
            <a:lvl1pPr algn="r" rtl="0">
              <a:defRPr sz="100">
                <a:noFill/>
              </a:defRPr>
            </a:lvl1pPr>
          </a:lstStyle>
          <a:p>
            <a:pPr>
              <a:defRPr/>
            </a:pPr>
            <a:fld id="{56503FA3-8982-0240-96EB-0717438A640D}" type="datetime1">
              <a:rPr lang="en-GB"/>
              <a:t>26/01/2026</a:t>
            </a:fld>
            <a:endParaRPr lang="en-GB"/>
          </a:p>
        </p:txBody>
      </p:sp>
      <p:sp>
        <p:nvSpPr>
          <p:cNvPr id="839237930" name="Fußzeilenplatzhalter 3"/>
          <p:cNvSpPr>
            <a:spLocks noGrp="1"/>
          </p:cNvSpPr>
          <p:nvPr>
            <p:ph type="ftr" sz="quarter" idx="11"/>
          </p:nvPr>
        </p:nvSpPr>
        <p:spPr bwMode="auto">
          <a:xfrm>
            <a:off x="480000" y="6526211"/>
            <a:ext cx="3504000" cy="138499"/>
          </a:xfrm>
        </p:spPr>
        <p:txBody>
          <a:bodyPr/>
          <a:lstStyle/>
          <a:p>
            <a:pPr>
              <a:defRPr/>
            </a:pPr>
            <a:r>
              <a:rPr lang="en-GB"/>
              <a:t>New E.ON PowerPoint Master</a:t>
            </a:r>
            <a:endParaRPr/>
          </a:p>
        </p:txBody>
      </p:sp>
      <p:sp>
        <p:nvSpPr>
          <p:cNvPr id="835794564" name="Foliennummernplatzhalter 4"/>
          <p:cNvSpPr>
            <a:spLocks noGrp="1"/>
          </p:cNvSpPr>
          <p:nvPr>
            <p:ph type="sldNum" sz="quarter" idx="12"/>
          </p:nvPr>
        </p:nvSpPr>
        <p:spPr bwMode="auto">
          <a:xfrm>
            <a:off x="12192000" y="6858000"/>
            <a:ext cx="0" cy="0"/>
          </a:xfrm>
        </p:spPr>
        <p:txBody>
          <a:bodyPr anchor="b"/>
          <a:lstStyle>
            <a:lvl1pPr algn="r" rtl="0">
              <a:defRPr sz="100">
                <a:noFill/>
              </a:defRPr>
            </a:lvl1pPr>
          </a:lstStyle>
          <a:p>
            <a:pPr>
              <a:defRPr/>
            </a:pPr>
            <a:fld id="{01FFFE70-FC19-4A94-9D10-0B3C8E890CB2}" type="slidenum">
              <a:rPr lang="en-GB"/>
              <a:t>‹#›</a:t>
            </a:fld>
            <a:endParaRPr lang="en-GB"/>
          </a:p>
        </p:txBody>
      </p:sp>
      <p:sp>
        <p:nvSpPr>
          <p:cNvPr id="741835247" name="Image"/>
          <p:cNvSpPr>
            <a:spLocks noGrp="1"/>
          </p:cNvSpPr>
          <p:nvPr>
            <p:ph type="pic" sz="quarter" idx="15" hasCustomPrompt="1"/>
          </p:nvPr>
        </p:nvSpPr>
        <p:spPr bwMode="auto">
          <a:xfrm>
            <a:off x="4344574" y="1"/>
            <a:ext cx="7847425" cy="6858002"/>
          </a:xfrm>
          <a:prstGeom prst="rect">
            <a:avLst/>
          </a:prstGeom>
          <a:solidFill>
            <a:schemeClr val="bg1">
              <a:lumMod val="75000"/>
            </a:schemeClr>
          </a:solidFill>
        </p:spPr>
        <p:txBody>
          <a:bodyPr tIns="0" anchor="ctr" anchorCtr="0"/>
          <a:lstStyle>
            <a:lvl1pPr algn="ctr">
              <a:defRPr/>
            </a:lvl1pPr>
          </a:lstStyle>
          <a:p>
            <a:pPr>
              <a:defRPr/>
            </a:pPr>
            <a:r>
              <a:rPr lang="en-GB"/>
              <a:t>Insert Picture</a:t>
            </a:r>
            <a:endParaRPr/>
          </a:p>
        </p:txBody>
      </p:sp>
      <p:sp>
        <p:nvSpPr>
          <p:cNvPr id="768171949" name="Content left"/>
          <p:cNvSpPr>
            <a:spLocks noGrp="1"/>
          </p:cNvSpPr>
          <p:nvPr>
            <p:ph sz="quarter" idx="13" hasCustomPrompt="1"/>
          </p:nvPr>
        </p:nvSpPr>
        <p:spPr bwMode="auto">
          <a:xfrm>
            <a:off x="480574" y="1807199"/>
            <a:ext cx="3528000" cy="4104000"/>
          </a:xfrm>
        </p:spPr>
        <p:txBody>
          <a:bodyPr/>
          <a:lstStyle>
            <a:lvl1pPr>
              <a:defRPr b="0"/>
            </a:lvl1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618473350" name="Title"/>
          <p:cNvSpPr>
            <a:spLocks noGrp="1"/>
          </p:cNvSpPr>
          <p:nvPr>
            <p:ph type="title" hasCustomPrompt="1"/>
          </p:nvPr>
        </p:nvSpPr>
        <p:spPr bwMode="auto">
          <a:xfrm>
            <a:off x="480000" y="512763"/>
            <a:ext cx="3528000" cy="886397"/>
          </a:xfrm>
        </p:spPr>
        <p:txBody>
          <a:bodyPr/>
          <a:lstStyle>
            <a:lvl1pPr>
              <a:defRPr>
                <a:latin typeface="+mn-lt"/>
              </a:defRPr>
            </a:lvl1pPr>
          </a:lstStyle>
          <a:p>
            <a:pPr>
              <a:defRPr/>
            </a:pPr>
            <a:r>
              <a:rPr lang="en-GB"/>
              <a:t>Heading</a:t>
            </a:r>
            <a:endParaRPr/>
          </a:p>
        </p:txBody>
      </p:sp>
      <p:pic>
        <p:nvPicPr>
          <p:cNvPr id="1019497996" name="MIO_AGENDA_IGNORE_NAVIGATION"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2 images">
    <p:spTree>
      <p:nvGrpSpPr>
        <p:cNvPr id="1" name=""/>
        <p:cNvGrpSpPr/>
        <p:nvPr/>
      </p:nvGrpSpPr>
      <p:grpSpPr bwMode="auto">
        <a:xfrm>
          <a:off x="0" y="0"/>
          <a:ext cx="0" cy="0"/>
          <a:chOff x="0" y="0"/>
          <a:chExt cx="0" cy="0"/>
        </a:xfrm>
      </p:grpSpPr>
      <p:sp>
        <p:nvSpPr>
          <p:cNvPr id="296046644" name="Datumsplatzhalter 2"/>
          <p:cNvSpPr>
            <a:spLocks noGrp="1"/>
          </p:cNvSpPr>
          <p:nvPr>
            <p:ph type="dt" sz="half" idx="10"/>
          </p:nvPr>
        </p:nvSpPr>
        <p:spPr bwMode="auto">
          <a:xfrm>
            <a:off x="12192000" y="6858000"/>
            <a:ext cx="0" cy="0"/>
          </a:xfrm>
        </p:spPr>
        <p:txBody>
          <a:bodyPr anchor="b"/>
          <a:lstStyle>
            <a:lvl1pPr algn="r" rtl="0">
              <a:defRPr sz="100">
                <a:noFill/>
              </a:defRPr>
            </a:lvl1pPr>
          </a:lstStyle>
          <a:p>
            <a:pPr>
              <a:defRPr/>
            </a:pPr>
            <a:fld id="{A92F7AF8-436B-7E4C-B79C-9AFED39A31DF}" type="datetime1">
              <a:rPr lang="en-GB"/>
              <a:t>26/01/2026</a:t>
            </a:fld>
            <a:endParaRPr lang="en-GB"/>
          </a:p>
        </p:txBody>
      </p:sp>
      <p:sp>
        <p:nvSpPr>
          <p:cNvPr id="1366135863" name="Fußzeilenplatzhalter 3"/>
          <p:cNvSpPr>
            <a:spLocks noGrp="1"/>
          </p:cNvSpPr>
          <p:nvPr>
            <p:ph type="ftr" sz="quarter" idx="11"/>
          </p:nvPr>
        </p:nvSpPr>
        <p:spPr bwMode="auto">
          <a:xfrm>
            <a:off x="12192000" y="6858000"/>
            <a:ext cx="0" cy="0"/>
          </a:xfrm>
        </p:spPr>
        <p:txBody>
          <a:bodyPr anchor="b"/>
          <a:lstStyle>
            <a:lvl1pPr algn="r" rtl="0">
              <a:defRPr sz="100">
                <a:noFill/>
              </a:defRPr>
            </a:lvl1pPr>
          </a:lstStyle>
          <a:p>
            <a:pPr>
              <a:defRPr/>
            </a:pPr>
            <a:r>
              <a:rPr lang="en-GB"/>
              <a:t>New E.ON PowerPoint Master</a:t>
            </a:r>
            <a:endParaRPr/>
          </a:p>
        </p:txBody>
      </p:sp>
      <p:sp>
        <p:nvSpPr>
          <p:cNvPr id="396339509" name="Foliennummernplatzhalter 4"/>
          <p:cNvSpPr>
            <a:spLocks noGrp="1"/>
          </p:cNvSpPr>
          <p:nvPr>
            <p:ph type="sldNum" sz="quarter" idx="12"/>
          </p:nvPr>
        </p:nvSpPr>
        <p:spPr bwMode="auto">
          <a:xfrm>
            <a:off x="12192000" y="6858000"/>
            <a:ext cx="0" cy="0"/>
          </a:xfrm>
        </p:spPr>
        <p:txBody>
          <a:bodyPr anchor="b"/>
          <a:lstStyle>
            <a:lvl1pPr algn="r" rtl="0">
              <a:defRPr sz="100">
                <a:noFill/>
              </a:defRPr>
            </a:lvl1pPr>
          </a:lstStyle>
          <a:p>
            <a:pPr>
              <a:defRPr/>
            </a:pPr>
            <a:fld id="{01FFFE70-FC19-4A94-9D10-0B3C8E890CB2}" type="slidenum">
              <a:rPr lang="en-GB"/>
              <a:t>‹#›</a:t>
            </a:fld>
            <a:endParaRPr lang="en-GB"/>
          </a:p>
        </p:txBody>
      </p:sp>
      <p:sp>
        <p:nvSpPr>
          <p:cNvPr id="959349465" name="Image"/>
          <p:cNvSpPr>
            <a:spLocks noGrp="1"/>
          </p:cNvSpPr>
          <p:nvPr>
            <p:ph type="pic" sz="quarter" idx="14" hasCustomPrompt="1"/>
          </p:nvPr>
        </p:nvSpPr>
        <p:spPr bwMode="auto">
          <a:xfrm>
            <a:off x="-1" y="1807198"/>
            <a:ext cx="6132514" cy="5050801"/>
          </a:xfrm>
          <a:prstGeom prst="rect">
            <a:avLst/>
          </a:prstGeom>
          <a:solidFill>
            <a:schemeClr val="bg1">
              <a:lumMod val="75000"/>
            </a:schemeClr>
          </a:solidFill>
        </p:spPr>
        <p:txBody>
          <a:bodyPr tIns="0" anchor="ctr" anchorCtr="0"/>
          <a:lstStyle>
            <a:lvl1pPr algn="ctr">
              <a:defRPr/>
            </a:lvl1pPr>
          </a:lstStyle>
          <a:p>
            <a:pPr>
              <a:defRPr/>
            </a:pPr>
            <a:r>
              <a:rPr lang="en-GB"/>
              <a:t>Insert Picture</a:t>
            </a:r>
            <a:endParaRPr/>
          </a:p>
        </p:txBody>
      </p:sp>
      <p:sp>
        <p:nvSpPr>
          <p:cNvPr id="1921219286" name="Title"/>
          <p:cNvSpPr>
            <a:spLocks noGrp="1"/>
          </p:cNvSpPr>
          <p:nvPr>
            <p:ph type="title" hasCustomPrompt="1"/>
          </p:nvPr>
        </p:nvSpPr>
        <p:spPr bwMode="auto">
          <a:xfrm>
            <a:off x="480000" y="512763"/>
            <a:ext cx="11232000" cy="886397"/>
          </a:xfrm>
        </p:spPr>
        <p:txBody>
          <a:bodyPr/>
          <a:lstStyle>
            <a:lvl1pPr>
              <a:defRPr>
                <a:latin typeface="+mn-lt"/>
              </a:defRPr>
            </a:lvl1pPr>
          </a:lstStyle>
          <a:p>
            <a:pPr>
              <a:defRPr/>
            </a:pPr>
            <a:r>
              <a:rPr lang="en-GB"/>
              <a:t>Two Images Slide</a:t>
            </a:r>
            <a:endParaRPr/>
          </a:p>
        </p:txBody>
      </p:sp>
      <p:sp>
        <p:nvSpPr>
          <p:cNvPr id="56603078" name="Image"/>
          <p:cNvSpPr>
            <a:spLocks noGrp="1"/>
          </p:cNvSpPr>
          <p:nvPr>
            <p:ph type="pic" sz="quarter" idx="15" hasCustomPrompt="1"/>
          </p:nvPr>
        </p:nvSpPr>
        <p:spPr bwMode="auto">
          <a:xfrm>
            <a:off x="6132512" y="1807198"/>
            <a:ext cx="6056175" cy="5050801"/>
          </a:xfrm>
          <a:prstGeom prst="rect">
            <a:avLst/>
          </a:prstGeom>
          <a:solidFill>
            <a:schemeClr val="bg1">
              <a:lumMod val="85000"/>
            </a:schemeClr>
          </a:solidFill>
        </p:spPr>
        <p:txBody>
          <a:bodyPr tIns="0" anchor="ctr" anchorCtr="0"/>
          <a:lstStyle>
            <a:lvl1pPr algn="ctr">
              <a:defRPr/>
            </a:lvl1pPr>
          </a:lstStyle>
          <a:p>
            <a:pPr>
              <a:defRPr/>
            </a:pPr>
            <a:r>
              <a:rPr lang="en-GB"/>
              <a:t>Insert Picture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large image">
    <p:spTree>
      <p:nvGrpSpPr>
        <p:cNvPr id="1" name=""/>
        <p:cNvGrpSpPr/>
        <p:nvPr/>
      </p:nvGrpSpPr>
      <p:grpSpPr bwMode="auto">
        <a:xfrm>
          <a:off x="0" y="0"/>
          <a:ext cx="0" cy="0"/>
          <a:chOff x="0" y="0"/>
          <a:chExt cx="0" cy="0"/>
        </a:xfrm>
      </p:grpSpPr>
      <p:sp>
        <p:nvSpPr>
          <p:cNvPr id="303101362" name="Datumsplatzhalter 2"/>
          <p:cNvSpPr>
            <a:spLocks noGrp="1"/>
          </p:cNvSpPr>
          <p:nvPr>
            <p:ph type="dt" sz="half" idx="10"/>
          </p:nvPr>
        </p:nvSpPr>
        <p:spPr bwMode="auto">
          <a:xfrm>
            <a:off x="12192000" y="6858000"/>
            <a:ext cx="0" cy="0"/>
          </a:xfrm>
        </p:spPr>
        <p:txBody>
          <a:bodyPr anchor="b"/>
          <a:lstStyle>
            <a:lvl1pPr algn="r" rtl="0">
              <a:defRPr sz="100">
                <a:noFill/>
              </a:defRPr>
            </a:lvl1pPr>
          </a:lstStyle>
          <a:p>
            <a:pPr>
              <a:defRPr/>
            </a:pPr>
            <a:fld id="{454086B4-C1C9-5E41-95C0-A15114FD0380}" type="datetime1">
              <a:rPr lang="en-GB"/>
              <a:t>26/01/2026</a:t>
            </a:fld>
            <a:endParaRPr lang="en-GB"/>
          </a:p>
        </p:txBody>
      </p:sp>
      <p:sp>
        <p:nvSpPr>
          <p:cNvPr id="1346740512" name="Fußzeilenplatzhalter 3"/>
          <p:cNvSpPr>
            <a:spLocks noGrp="1"/>
          </p:cNvSpPr>
          <p:nvPr>
            <p:ph type="ftr" sz="quarter" idx="11"/>
          </p:nvPr>
        </p:nvSpPr>
        <p:spPr bwMode="auto">
          <a:xfrm>
            <a:off x="12192000" y="6858000"/>
            <a:ext cx="0" cy="0"/>
          </a:xfrm>
        </p:spPr>
        <p:txBody>
          <a:bodyPr anchor="b"/>
          <a:lstStyle>
            <a:lvl1pPr algn="r" rtl="0">
              <a:defRPr sz="100">
                <a:noFill/>
              </a:defRPr>
            </a:lvl1pPr>
          </a:lstStyle>
          <a:p>
            <a:pPr>
              <a:defRPr/>
            </a:pPr>
            <a:r>
              <a:rPr lang="en-GB"/>
              <a:t>New E.ON PowerPoint Master</a:t>
            </a:r>
            <a:endParaRPr/>
          </a:p>
        </p:txBody>
      </p:sp>
      <p:sp>
        <p:nvSpPr>
          <p:cNvPr id="844379318" name="Foliennummernplatzhalter 4"/>
          <p:cNvSpPr>
            <a:spLocks noGrp="1"/>
          </p:cNvSpPr>
          <p:nvPr>
            <p:ph type="sldNum" sz="quarter" idx="12"/>
          </p:nvPr>
        </p:nvSpPr>
        <p:spPr bwMode="auto">
          <a:xfrm>
            <a:off x="12192000" y="6858000"/>
            <a:ext cx="0" cy="0"/>
          </a:xfrm>
        </p:spPr>
        <p:txBody>
          <a:bodyPr anchor="b"/>
          <a:lstStyle>
            <a:lvl1pPr algn="r" rtl="0">
              <a:defRPr sz="100">
                <a:noFill/>
              </a:defRPr>
            </a:lvl1pPr>
          </a:lstStyle>
          <a:p>
            <a:pPr>
              <a:defRPr/>
            </a:pPr>
            <a:fld id="{01FFFE70-FC19-4A94-9D10-0B3C8E890CB2}" type="slidenum">
              <a:rPr lang="en-GB"/>
              <a:t>‹#›</a:t>
            </a:fld>
            <a:endParaRPr lang="en-GB"/>
          </a:p>
        </p:txBody>
      </p:sp>
      <p:sp>
        <p:nvSpPr>
          <p:cNvPr id="576597753" name="Image"/>
          <p:cNvSpPr>
            <a:spLocks noGrp="1"/>
          </p:cNvSpPr>
          <p:nvPr>
            <p:ph type="pic" sz="quarter" idx="14" hasCustomPrompt="1"/>
          </p:nvPr>
        </p:nvSpPr>
        <p:spPr bwMode="auto">
          <a:xfrm>
            <a:off x="0" y="1807198"/>
            <a:ext cx="12192000" cy="5050801"/>
          </a:xfrm>
          <a:prstGeom prst="rect">
            <a:avLst/>
          </a:prstGeom>
          <a:solidFill>
            <a:schemeClr val="bg1">
              <a:lumMod val="75000"/>
            </a:schemeClr>
          </a:solidFill>
        </p:spPr>
        <p:txBody>
          <a:bodyPr tIns="0" anchor="ctr" anchorCtr="0"/>
          <a:lstStyle>
            <a:lvl1pPr algn="ctr">
              <a:defRPr/>
            </a:lvl1pPr>
          </a:lstStyle>
          <a:p>
            <a:pPr>
              <a:defRPr/>
            </a:pPr>
            <a:r>
              <a:rPr lang="en-GB"/>
              <a:t>Insert Picture</a:t>
            </a:r>
            <a:endParaRPr/>
          </a:p>
        </p:txBody>
      </p:sp>
      <p:sp>
        <p:nvSpPr>
          <p:cNvPr id="1041316954" name="Titel 6"/>
          <p:cNvSpPr>
            <a:spLocks noGrp="1"/>
          </p:cNvSpPr>
          <p:nvPr>
            <p:ph type="title" hasCustomPrompt="1"/>
          </p:nvPr>
        </p:nvSpPr>
        <p:spPr bwMode="auto"/>
        <p:txBody>
          <a:bodyPr/>
          <a:lstStyle/>
          <a:p>
            <a:pPr>
              <a:defRPr/>
            </a:pPr>
            <a:r>
              <a:rPr lang="en-GB"/>
              <a:t>Heading</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full screen image">
    <p:spTree>
      <p:nvGrpSpPr>
        <p:cNvPr id="1" name=""/>
        <p:cNvGrpSpPr/>
        <p:nvPr/>
      </p:nvGrpSpPr>
      <p:grpSpPr bwMode="auto">
        <a:xfrm>
          <a:off x="0" y="0"/>
          <a:ext cx="0" cy="0"/>
          <a:chOff x="0" y="0"/>
          <a:chExt cx="0" cy="0"/>
        </a:xfrm>
      </p:grpSpPr>
      <p:sp>
        <p:nvSpPr>
          <p:cNvPr id="1638162908" name="Image"/>
          <p:cNvSpPr>
            <a:spLocks noGrp="1"/>
          </p:cNvSpPr>
          <p:nvPr>
            <p:ph type="pic" sz="quarter" idx="14" hasCustomPrompt="1"/>
          </p:nvPr>
        </p:nvSpPr>
        <p:spPr bwMode="auto">
          <a:xfrm>
            <a:off x="0" y="0"/>
            <a:ext cx="12192000" cy="6857999"/>
          </a:xfrm>
          <a:prstGeom prst="rect">
            <a:avLst/>
          </a:prstGeom>
          <a:solidFill>
            <a:schemeClr val="bg1">
              <a:lumMod val="75000"/>
            </a:schemeClr>
          </a:solidFill>
        </p:spPr>
        <p:txBody>
          <a:bodyPr vert="horz" lIns="0" tIns="0" rIns="0" bIns="0" rtlCol="0" anchor="ctr" anchorCtr="0">
            <a:noAutofit/>
          </a:bodyPr>
          <a:lstStyle>
            <a:lvl1pPr algn="ctr">
              <a:defRPr lang="de-DE"/>
            </a:lvl1pPr>
          </a:lstStyle>
          <a:p>
            <a:pPr lvl="0" algn="ctr">
              <a:defRPr/>
            </a:pPr>
            <a:r>
              <a:rPr lang="en-GB"/>
              <a:t>Insert Picture</a:t>
            </a:r>
            <a:endParaRPr/>
          </a:p>
        </p:txBody>
      </p:sp>
      <p:sp>
        <p:nvSpPr>
          <p:cNvPr id="1216710762" name="Titel 5"/>
          <p:cNvSpPr>
            <a:spLocks noGrp="1"/>
          </p:cNvSpPr>
          <p:nvPr>
            <p:ph type="title" hasCustomPrompt="1"/>
          </p:nvPr>
        </p:nvSpPr>
        <p:spPr bwMode="auto"/>
        <p:txBody>
          <a:bodyPr/>
          <a:lstStyle>
            <a:lvl1pPr>
              <a:defRPr>
                <a:solidFill>
                  <a:schemeClr val="bg1"/>
                </a:solidFill>
              </a:defRPr>
            </a:lvl1pPr>
          </a:lstStyle>
          <a:p>
            <a:pPr>
              <a:defRPr/>
            </a:pPr>
            <a:r>
              <a:rPr lang="en-GB"/>
              <a:t>Heading</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Image only">
    <p:spTree>
      <p:nvGrpSpPr>
        <p:cNvPr id="1" name=""/>
        <p:cNvGrpSpPr/>
        <p:nvPr/>
      </p:nvGrpSpPr>
      <p:grpSpPr bwMode="auto">
        <a:xfrm>
          <a:off x="0" y="0"/>
          <a:ext cx="0" cy="0"/>
          <a:chOff x="0" y="0"/>
          <a:chExt cx="0" cy="0"/>
        </a:xfrm>
      </p:grpSpPr>
      <p:sp>
        <p:nvSpPr>
          <p:cNvPr id="609518979" name="Datumsplatzhalter 2"/>
          <p:cNvSpPr>
            <a:spLocks noGrp="1"/>
          </p:cNvSpPr>
          <p:nvPr>
            <p:ph type="dt" sz="half" idx="10"/>
          </p:nvPr>
        </p:nvSpPr>
        <p:spPr bwMode="auto">
          <a:xfrm>
            <a:off x="12192000" y="6858000"/>
            <a:ext cx="0" cy="0"/>
          </a:xfrm>
        </p:spPr>
        <p:txBody>
          <a:bodyPr anchor="b"/>
          <a:lstStyle>
            <a:lvl1pPr algn="r" rtl="0">
              <a:defRPr sz="100">
                <a:noFill/>
              </a:defRPr>
            </a:lvl1pPr>
          </a:lstStyle>
          <a:p>
            <a:pPr>
              <a:defRPr/>
            </a:pPr>
            <a:fld id="{162AFC14-86FA-9D4E-B7BC-74F2486D8FF3}" type="datetime1">
              <a:rPr lang="en-GB"/>
              <a:t>26/01/2026</a:t>
            </a:fld>
            <a:endParaRPr lang="en-GB"/>
          </a:p>
        </p:txBody>
      </p:sp>
      <p:sp>
        <p:nvSpPr>
          <p:cNvPr id="976014022" name="Fußzeilenplatzhalter 3"/>
          <p:cNvSpPr>
            <a:spLocks noGrp="1"/>
          </p:cNvSpPr>
          <p:nvPr>
            <p:ph type="ftr" sz="quarter" idx="11"/>
          </p:nvPr>
        </p:nvSpPr>
        <p:spPr bwMode="auto">
          <a:xfrm>
            <a:off x="12192000" y="6858000"/>
            <a:ext cx="0" cy="0"/>
          </a:xfrm>
        </p:spPr>
        <p:txBody>
          <a:bodyPr anchor="b"/>
          <a:lstStyle>
            <a:lvl1pPr algn="r" rtl="0">
              <a:defRPr sz="100">
                <a:noFill/>
              </a:defRPr>
            </a:lvl1pPr>
          </a:lstStyle>
          <a:p>
            <a:pPr>
              <a:defRPr/>
            </a:pPr>
            <a:r>
              <a:rPr lang="en-GB"/>
              <a:t>New E.ON PowerPoint Master</a:t>
            </a:r>
            <a:endParaRPr/>
          </a:p>
        </p:txBody>
      </p:sp>
      <p:sp>
        <p:nvSpPr>
          <p:cNvPr id="539013052" name="Foliennummernplatzhalter 4"/>
          <p:cNvSpPr>
            <a:spLocks noGrp="1"/>
          </p:cNvSpPr>
          <p:nvPr>
            <p:ph type="sldNum" sz="quarter" idx="12"/>
          </p:nvPr>
        </p:nvSpPr>
        <p:spPr bwMode="auto">
          <a:xfrm>
            <a:off x="12192000" y="6858000"/>
            <a:ext cx="0" cy="0"/>
          </a:xfrm>
        </p:spPr>
        <p:txBody>
          <a:bodyPr anchor="b"/>
          <a:lstStyle>
            <a:lvl1pPr algn="r" rtl="0">
              <a:defRPr sz="100">
                <a:noFill/>
              </a:defRPr>
            </a:lvl1pPr>
          </a:lstStyle>
          <a:p>
            <a:pPr>
              <a:defRPr/>
            </a:pPr>
            <a:fld id="{01FFFE70-FC19-4A94-9D10-0B3C8E890CB2}" type="slidenum">
              <a:rPr lang="en-GB"/>
              <a:t>‹#›</a:t>
            </a:fld>
            <a:endParaRPr lang="en-GB"/>
          </a:p>
        </p:txBody>
      </p:sp>
      <p:sp>
        <p:nvSpPr>
          <p:cNvPr id="2089654316" name="Image"/>
          <p:cNvSpPr>
            <a:spLocks noGrp="1"/>
          </p:cNvSpPr>
          <p:nvPr>
            <p:ph type="pic" sz="quarter" idx="14" hasCustomPrompt="1"/>
          </p:nvPr>
        </p:nvSpPr>
        <p:spPr bwMode="auto">
          <a:xfrm>
            <a:off x="0" y="0"/>
            <a:ext cx="12192000" cy="6858000"/>
          </a:xfrm>
          <a:prstGeom prst="rect">
            <a:avLst/>
          </a:prstGeom>
          <a:solidFill>
            <a:schemeClr val="bg1">
              <a:lumMod val="75000"/>
            </a:schemeClr>
          </a:solidFill>
        </p:spPr>
        <p:txBody>
          <a:bodyPr tIns="0" anchor="ctr" anchorCtr="0"/>
          <a:lstStyle>
            <a:lvl1pPr algn="ctr">
              <a:defRPr>
                <a:solidFill>
                  <a:schemeClr val="tx1"/>
                </a:solidFill>
              </a:defRPr>
            </a:lvl1pPr>
          </a:lstStyle>
          <a:p>
            <a:pPr>
              <a:defRPr/>
            </a:pPr>
            <a:r>
              <a:rPr lang="en-GB"/>
              <a:t>Insert Picture</a:t>
            </a:r>
            <a:endParaRPr/>
          </a:p>
        </p:txBody>
      </p:sp>
      <p:pic>
        <p:nvPicPr>
          <p:cNvPr id="1475545531" name="MIO_AGENDA_IGNORE_CHAPTER_REFERENC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455183788" name="MIO_AGENDA_IGNORE_NAVIGATION"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Title only">
    <p:spTree>
      <p:nvGrpSpPr>
        <p:cNvPr id="1" name=""/>
        <p:cNvGrpSpPr/>
        <p:nvPr/>
      </p:nvGrpSpPr>
      <p:grpSpPr bwMode="auto">
        <a:xfrm>
          <a:off x="0" y="0"/>
          <a:ext cx="0" cy="0"/>
          <a:chOff x="0" y="0"/>
          <a:chExt cx="0" cy="0"/>
        </a:xfrm>
      </p:grpSpPr>
      <p:sp>
        <p:nvSpPr>
          <p:cNvPr id="1934277459" name="Datumsplatzhalter 2"/>
          <p:cNvSpPr>
            <a:spLocks noGrp="1"/>
          </p:cNvSpPr>
          <p:nvPr>
            <p:ph type="dt" sz="half" idx="10"/>
          </p:nvPr>
        </p:nvSpPr>
        <p:spPr bwMode="auto"/>
        <p:txBody>
          <a:bodyPr/>
          <a:lstStyle/>
          <a:p>
            <a:pPr>
              <a:defRPr/>
            </a:pPr>
            <a:fld id="{EBCBEAAC-B2AD-9E48-A8EA-4EB764E838A2}" type="datetime1">
              <a:rPr lang="en-GB"/>
              <a:t>26/01/2026</a:t>
            </a:fld>
            <a:endParaRPr lang="en-GB"/>
          </a:p>
        </p:txBody>
      </p:sp>
      <p:sp>
        <p:nvSpPr>
          <p:cNvPr id="1893360223" name="Fußzeilenplatzhalter 3"/>
          <p:cNvSpPr>
            <a:spLocks noGrp="1"/>
          </p:cNvSpPr>
          <p:nvPr>
            <p:ph type="ftr" sz="quarter" idx="11"/>
          </p:nvPr>
        </p:nvSpPr>
        <p:spPr bwMode="auto"/>
        <p:txBody>
          <a:bodyPr/>
          <a:lstStyle/>
          <a:p>
            <a:pPr>
              <a:defRPr/>
            </a:pPr>
            <a:r>
              <a:rPr lang="en-GB"/>
              <a:t>New E.ON PowerPoint Master</a:t>
            </a:r>
            <a:endParaRPr/>
          </a:p>
        </p:txBody>
      </p:sp>
      <p:sp>
        <p:nvSpPr>
          <p:cNvPr id="1124895449" name="Foliennummernplatzhalter 4"/>
          <p:cNvSpPr>
            <a:spLocks noGrp="1"/>
          </p:cNvSpPr>
          <p:nvPr>
            <p:ph type="sldNum" sz="quarter" idx="12"/>
          </p:nvPr>
        </p:nvSpPr>
        <p:spPr bwMode="auto"/>
        <p:txBody>
          <a:bodyPr/>
          <a:lstStyle/>
          <a:p>
            <a:pPr>
              <a:defRPr/>
            </a:pPr>
            <a:fld id="{01FFFE70-FC19-4A94-9D10-0B3C8E890CB2}" type="slidenum">
              <a:rPr lang="en-GB"/>
              <a:t>‹#›</a:t>
            </a:fld>
            <a:endParaRPr lang="en-GB"/>
          </a:p>
        </p:txBody>
      </p:sp>
      <p:sp>
        <p:nvSpPr>
          <p:cNvPr id="328064293" name="Title"/>
          <p:cNvSpPr>
            <a:spLocks noGrp="1"/>
          </p:cNvSpPr>
          <p:nvPr>
            <p:ph type="title" hasCustomPrompt="1"/>
          </p:nvPr>
        </p:nvSpPr>
        <p:spPr bwMode="auto">
          <a:xfrm>
            <a:off x="480000" y="512763"/>
            <a:ext cx="11232000" cy="886397"/>
          </a:xfrm>
        </p:spPr>
        <p:txBody>
          <a:bodyPr/>
          <a:lstStyle>
            <a:lvl1pPr>
              <a:defRPr>
                <a:latin typeface="+mn-lt"/>
              </a:defRPr>
            </a:lvl1pPr>
          </a:lstStyle>
          <a:p>
            <a:pPr>
              <a:defRPr/>
            </a:pPr>
            <a:r>
              <a:rPr lang="en-GB"/>
              <a:t>Heading</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Title only - grey">
    <p:spTree>
      <p:nvGrpSpPr>
        <p:cNvPr id="1" name=""/>
        <p:cNvGrpSpPr/>
        <p:nvPr/>
      </p:nvGrpSpPr>
      <p:grpSpPr bwMode="auto">
        <a:xfrm>
          <a:off x="0" y="0"/>
          <a:ext cx="0" cy="0"/>
          <a:chOff x="0" y="0"/>
          <a:chExt cx="0" cy="0"/>
        </a:xfrm>
      </p:grpSpPr>
      <p:sp>
        <p:nvSpPr>
          <p:cNvPr id="1979030145" name="SHAPE background"/>
          <p:cNvSpPr/>
          <p:nvPr userDrawn="1"/>
        </p:nvSpPr>
        <p:spPr bwMode="auto">
          <a:xfrm>
            <a:off x="0" y="0"/>
            <a:ext cx="12192000" cy="6857999"/>
          </a:xfrm>
          <a:prstGeom prst="rect">
            <a:avLst/>
          </a:prstGeom>
          <a:solidFill>
            <a:srgbClr val="F8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sz="2500"/>
          </a:p>
        </p:txBody>
      </p:sp>
      <p:sp>
        <p:nvSpPr>
          <p:cNvPr id="1991040353" name="Datumsplatzhalter 2"/>
          <p:cNvSpPr>
            <a:spLocks noGrp="1"/>
          </p:cNvSpPr>
          <p:nvPr>
            <p:ph type="dt" sz="half" idx="10"/>
          </p:nvPr>
        </p:nvSpPr>
        <p:spPr bwMode="auto"/>
        <p:txBody>
          <a:bodyPr/>
          <a:lstStyle/>
          <a:p>
            <a:pPr>
              <a:defRPr/>
            </a:pPr>
            <a:fld id="{FED62BF7-8CBC-9E45-BB2F-9259532D43CD}" type="datetime1">
              <a:rPr lang="en-GB"/>
              <a:t>26/01/2026</a:t>
            </a:fld>
            <a:endParaRPr lang="en-GB"/>
          </a:p>
        </p:txBody>
      </p:sp>
      <p:sp>
        <p:nvSpPr>
          <p:cNvPr id="1147569317" name="Fußzeilenplatzhalter 3"/>
          <p:cNvSpPr>
            <a:spLocks noGrp="1"/>
          </p:cNvSpPr>
          <p:nvPr>
            <p:ph type="ftr" sz="quarter" idx="11"/>
          </p:nvPr>
        </p:nvSpPr>
        <p:spPr bwMode="auto"/>
        <p:txBody>
          <a:bodyPr/>
          <a:lstStyle/>
          <a:p>
            <a:pPr>
              <a:defRPr/>
            </a:pPr>
            <a:r>
              <a:rPr lang="en-GB"/>
              <a:t>New E.ON PowerPoint Master</a:t>
            </a:r>
            <a:endParaRPr/>
          </a:p>
        </p:txBody>
      </p:sp>
      <p:sp>
        <p:nvSpPr>
          <p:cNvPr id="629773862" name="Foliennummernplatzhalter 4"/>
          <p:cNvSpPr>
            <a:spLocks noGrp="1"/>
          </p:cNvSpPr>
          <p:nvPr>
            <p:ph type="sldNum" sz="quarter" idx="12"/>
          </p:nvPr>
        </p:nvSpPr>
        <p:spPr bwMode="auto"/>
        <p:txBody>
          <a:bodyPr/>
          <a:lstStyle/>
          <a:p>
            <a:pPr>
              <a:defRPr/>
            </a:pPr>
            <a:fld id="{01FFFE70-FC19-4A94-9D10-0B3C8E890CB2}" type="slidenum">
              <a:rPr lang="en-GB"/>
              <a:t>‹#›</a:t>
            </a:fld>
            <a:endParaRPr lang="en-GB"/>
          </a:p>
        </p:txBody>
      </p:sp>
      <p:sp>
        <p:nvSpPr>
          <p:cNvPr id="1917521964" name="Title"/>
          <p:cNvSpPr>
            <a:spLocks noGrp="1"/>
          </p:cNvSpPr>
          <p:nvPr>
            <p:ph type="title" hasCustomPrompt="1"/>
          </p:nvPr>
        </p:nvSpPr>
        <p:spPr bwMode="auto">
          <a:xfrm>
            <a:off x="480000" y="512763"/>
            <a:ext cx="11232000" cy="886397"/>
          </a:xfrm>
        </p:spPr>
        <p:txBody>
          <a:bodyPr/>
          <a:lstStyle>
            <a:lvl1pPr>
              <a:defRPr>
                <a:solidFill>
                  <a:schemeClr val="tx1"/>
                </a:solidFill>
                <a:latin typeface="+mn-lt"/>
              </a:defRPr>
            </a:lvl1pPr>
          </a:lstStyle>
          <a:p>
            <a:pPr>
              <a:defRPr/>
            </a:pPr>
            <a:r>
              <a:rPr lang="en-GB"/>
              <a:t>Heading</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Empty">
    <p:spTree>
      <p:nvGrpSpPr>
        <p:cNvPr id="1" name=""/>
        <p:cNvGrpSpPr/>
        <p:nvPr/>
      </p:nvGrpSpPr>
      <p:grpSpPr bwMode="auto">
        <a:xfrm>
          <a:off x="0" y="0"/>
          <a:ext cx="0" cy="0"/>
          <a:chOff x="0" y="0"/>
          <a:chExt cx="0" cy="0"/>
        </a:xfrm>
      </p:grpSpPr>
      <p:sp>
        <p:nvSpPr>
          <p:cNvPr id="177374035" name="Datumsplatzhalter 2"/>
          <p:cNvSpPr>
            <a:spLocks noGrp="1"/>
          </p:cNvSpPr>
          <p:nvPr>
            <p:ph type="dt" sz="half" idx="10"/>
          </p:nvPr>
        </p:nvSpPr>
        <p:spPr bwMode="auto">
          <a:xfrm>
            <a:off x="12192000" y="6858000"/>
            <a:ext cx="0" cy="0"/>
          </a:xfrm>
        </p:spPr>
        <p:txBody>
          <a:bodyPr anchor="b"/>
          <a:lstStyle>
            <a:lvl1pPr algn="r" rtl="0">
              <a:defRPr sz="100">
                <a:noFill/>
              </a:defRPr>
            </a:lvl1pPr>
          </a:lstStyle>
          <a:p>
            <a:pPr>
              <a:defRPr/>
            </a:pPr>
            <a:fld id="{99B5F3EF-3489-EF41-92AE-C07F97C393BA}" type="datetime1">
              <a:rPr lang="en-GB"/>
              <a:t>26/01/2026</a:t>
            </a:fld>
            <a:endParaRPr lang="en-GB"/>
          </a:p>
        </p:txBody>
      </p:sp>
      <p:sp>
        <p:nvSpPr>
          <p:cNvPr id="896312893" name="Fußzeilenplatzhalter 3"/>
          <p:cNvSpPr>
            <a:spLocks noGrp="1"/>
          </p:cNvSpPr>
          <p:nvPr>
            <p:ph type="ftr" sz="quarter" idx="11"/>
          </p:nvPr>
        </p:nvSpPr>
        <p:spPr bwMode="auto">
          <a:xfrm>
            <a:off x="12192000" y="6858000"/>
            <a:ext cx="0" cy="0"/>
          </a:xfrm>
        </p:spPr>
        <p:txBody>
          <a:bodyPr anchor="b"/>
          <a:lstStyle>
            <a:lvl1pPr algn="r" rtl="0">
              <a:defRPr sz="100">
                <a:noFill/>
              </a:defRPr>
            </a:lvl1pPr>
          </a:lstStyle>
          <a:p>
            <a:pPr>
              <a:defRPr/>
            </a:pPr>
            <a:r>
              <a:rPr lang="en-GB"/>
              <a:t>New E.ON PowerPoint Master</a:t>
            </a:r>
            <a:endParaRPr/>
          </a:p>
        </p:txBody>
      </p:sp>
      <p:sp>
        <p:nvSpPr>
          <p:cNvPr id="73141309" name="Foliennummernplatzhalter 4"/>
          <p:cNvSpPr>
            <a:spLocks noGrp="1"/>
          </p:cNvSpPr>
          <p:nvPr>
            <p:ph type="sldNum" sz="quarter" idx="12"/>
          </p:nvPr>
        </p:nvSpPr>
        <p:spPr bwMode="auto">
          <a:xfrm>
            <a:off x="12192000" y="6858000"/>
            <a:ext cx="0" cy="0"/>
          </a:xfrm>
        </p:spPr>
        <p:txBody>
          <a:bodyPr anchor="b"/>
          <a:lstStyle>
            <a:lvl1pPr algn="r" rtl="0">
              <a:defRPr sz="100">
                <a:noFill/>
              </a:defRPr>
            </a:lvl1pPr>
          </a:lstStyle>
          <a:p>
            <a:pPr>
              <a:defRPr/>
            </a:pPr>
            <a:fld id="{01FFFE70-FC19-4A94-9D10-0B3C8E890CB2}" type="slidenum">
              <a:rPr lang="en-GB"/>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Empty with footer">
    <p:spTree>
      <p:nvGrpSpPr>
        <p:cNvPr id="1" name=""/>
        <p:cNvGrpSpPr/>
        <p:nvPr/>
      </p:nvGrpSpPr>
      <p:grpSpPr bwMode="auto">
        <a:xfrm>
          <a:off x="0" y="0"/>
          <a:ext cx="0" cy="0"/>
          <a:chOff x="0" y="0"/>
          <a:chExt cx="0" cy="0"/>
        </a:xfrm>
      </p:grpSpPr>
      <p:sp>
        <p:nvSpPr>
          <p:cNvPr id="70695973" name="Datumsplatzhalter 2"/>
          <p:cNvSpPr>
            <a:spLocks noGrp="1"/>
          </p:cNvSpPr>
          <p:nvPr>
            <p:ph type="dt" sz="half" idx="10"/>
          </p:nvPr>
        </p:nvSpPr>
        <p:spPr bwMode="auto"/>
        <p:txBody>
          <a:bodyPr/>
          <a:lstStyle/>
          <a:p>
            <a:pPr>
              <a:defRPr/>
            </a:pPr>
            <a:fld id="{4454F111-9A96-A84D-87BF-789F902DF62C}" type="datetime1">
              <a:rPr lang="en-GB"/>
              <a:t>26/01/2026</a:t>
            </a:fld>
            <a:endParaRPr lang="en-GB"/>
          </a:p>
        </p:txBody>
      </p:sp>
      <p:sp>
        <p:nvSpPr>
          <p:cNvPr id="4542264" name="Fußzeilenplatzhalter 3"/>
          <p:cNvSpPr>
            <a:spLocks noGrp="1"/>
          </p:cNvSpPr>
          <p:nvPr>
            <p:ph type="ftr" sz="quarter" idx="11"/>
          </p:nvPr>
        </p:nvSpPr>
        <p:spPr bwMode="auto"/>
        <p:txBody>
          <a:bodyPr/>
          <a:lstStyle/>
          <a:p>
            <a:pPr>
              <a:defRPr/>
            </a:pPr>
            <a:r>
              <a:rPr lang="en-GB"/>
              <a:t>New E.ON PowerPoint Master</a:t>
            </a:r>
            <a:endParaRPr/>
          </a:p>
        </p:txBody>
      </p:sp>
      <p:sp>
        <p:nvSpPr>
          <p:cNvPr id="53546054" name="Foliennummernplatzhalter 4"/>
          <p:cNvSpPr>
            <a:spLocks noGrp="1"/>
          </p:cNvSpPr>
          <p:nvPr>
            <p:ph type="sldNum" sz="quarter" idx="12"/>
          </p:nvPr>
        </p:nvSpPr>
        <p:spPr bwMode="auto"/>
        <p:txBody>
          <a:bodyPr/>
          <a:lstStyle/>
          <a:p>
            <a:pPr>
              <a:defRPr/>
            </a:pPr>
            <a:fld id="{01FFFE70-FC19-4A94-9D10-0B3C8E890CB2}"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Title with big image">
    <p:spTree>
      <p:nvGrpSpPr>
        <p:cNvPr id="1" name=""/>
        <p:cNvGrpSpPr/>
        <p:nvPr/>
      </p:nvGrpSpPr>
      <p:grpSpPr bwMode="auto">
        <a:xfrm>
          <a:off x="0" y="0"/>
          <a:ext cx="0" cy="0"/>
          <a:chOff x="0" y="0"/>
          <a:chExt cx="0" cy="0"/>
        </a:xfrm>
      </p:grpSpPr>
      <p:sp>
        <p:nvSpPr>
          <p:cNvPr id="122114202" name="Fußzeilenplatzhalter 5"/>
          <p:cNvSpPr>
            <a:spLocks noGrp="1"/>
          </p:cNvSpPr>
          <p:nvPr>
            <p:ph type="ftr" sz="quarter" idx="11"/>
          </p:nvPr>
        </p:nvSpPr>
        <p:spPr bwMode="auto">
          <a:xfrm>
            <a:off x="12192000" y="6858000"/>
            <a:ext cx="0" cy="0"/>
          </a:xfrm>
        </p:spPr>
        <p:txBody>
          <a:bodyPr anchor="b"/>
          <a:lstStyle>
            <a:lvl1pPr algn="r">
              <a:defRPr sz="100">
                <a:noFill/>
              </a:defRPr>
            </a:lvl1pPr>
          </a:lstStyle>
          <a:p>
            <a:pPr>
              <a:defRPr/>
            </a:pPr>
            <a:r>
              <a:rPr lang="en-GB"/>
              <a:t>New E.ON PowerPoint Master</a:t>
            </a:r>
            <a:endParaRPr/>
          </a:p>
        </p:txBody>
      </p:sp>
      <p:sp>
        <p:nvSpPr>
          <p:cNvPr id="1604063614" name="Foliennummernplatzhalter 6"/>
          <p:cNvSpPr>
            <a:spLocks noGrp="1"/>
          </p:cNvSpPr>
          <p:nvPr>
            <p:ph type="sldNum" sz="quarter" idx="12"/>
          </p:nvPr>
        </p:nvSpPr>
        <p:spPr bwMode="auto">
          <a:xfrm>
            <a:off x="12192000" y="6858000"/>
            <a:ext cx="0" cy="0"/>
          </a:xfrm>
        </p:spPr>
        <p:txBody>
          <a:bodyPr anchor="b"/>
          <a:lstStyle>
            <a:lvl1pPr>
              <a:defRPr sz="100">
                <a:noFill/>
              </a:defRPr>
            </a:lvl1pPr>
          </a:lstStyle>
          <a:p>
            <a:pPr>
              <a:defRPr/>
            </a:pPr>
            <a:fld id="{01FFFE70-FC19-4A94-9D10-0B3C8E890CB2}" type="slidenum">
              <a:rPr lang="en-GB"/>
              <a:t>‹#›</a:t>
            </a:fld>
            <a:endParaRPr lang="en-GB"/>
          </a:p>
        </p:txBody>
      </p:sp>
      <p:sp>
        <p:nvSpPr>
          <p:cNvPr id="240487856" name="Image"/>
          <p:cNvSpPr>
            <a:spLocks noGrp="1"/>
          </p:cNvSpPr>
          <p:nvPr>
            <p:ph type="pic" sz="quarter" idx="14" hasCustomPrompt="1"/>
          </p:nvPr>
        </p:nvSpPr>
        <p:spPr bwMode="auto">
          <a:xfrm>
            <a:off x="0" y="0"/>
            <a:ext cx="12192000" cy="6858000"/>
          </a:xfrm>
          <a:prstGeom prst="rect">
            <a:avLst/>
          </a:prstGeom>
          <a:solidFill>
            <a:schemeClr val="bg1">
              <a:lumMod val="75000"/>
            </a:schemeClr>
          </a:solidFill>
        </p:spPr>
        <p:txBody>
          <a:bodyPr tIns="0" anchor="ctr" anchorCtr="0"/>
          <a:lstStyle>
            <a:lvl1pPr algn="ctr">
              <a:defRPr>
                <a:solidFill>
                  <a:schemeClr val="tx1"/>
                </a:solidFill>
              </a:defRPr>
            </a:lvl1pPr>
          </a:lstStyle>
          <a:p>
            <a:pPr>
              <a:defRPr/>
            </a:pPr>
            <a:r>
              <a:rPr lang="en-GB"/>
              <a:t>Insert Picture</a:t>
            </a:r>
            <a:endParaRPr/>
          </a:p>
        </p:txBody>
      </p:sp>
      <p:sp>
        <p:nvSpPr>
          <p:cNvPr id="1314872156" name="Subtitle"/>
          <p:cNvSpPr>
            <a:spLocks noGrp="1"/>
          </p:cNvSpPr>
          <p:nvPr>
            <p:ph type="subTitle" idx="1" hasCustomPrompt="1"/>
          </p:nvPr>
        </p:nvSpPr>
        <p:spPr bwMode="auto">
          <a:xfrm>
            <a:off x="479424" y="2245658"/>
            <a:ext cx="5616575" cy="1056341"/>
          </a:xfrm>
          <a:prstGeom prst="rect">
            <a:avLst/>
          </a:prstGeom>
        </p:spPr>
        <p:txBody>
          <a:bodyPr>
            <a:noAutofit/>
          </a:bodyPr>
          <a:lstStyle>
            <a:lvl1pPr marL="0" indent="0" algn="l">
              <a:lnSpc>
                <a:spcPct val="90000"/>
              </a:lnSpc>
              <a:spcAft>
                <a:spcPts val="0"/>
              </a:spcAft>
              <a:buNone/>
              <a:defRPr sz="30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GB"/>
              <a:t>Subtitle</a:t>
            </a:r>
            <a:endParaRPr/>
          </a:p>
        </p:txBody>
      </p:sp>
      <p:sp>
        <p:nvSpPr>
          <p:cNvPr id="611719207" name="Title"/>
          <p:cNvSpPr>
            <a:spLocks noGrp="1"/>
          </p:cNvSpPr>
          <p:nvPr>
            <p:ph type="ctrTitle" hasCustomPrompt="1"/>
          </p:nvPr>
        </p:nvSpPr>
        <p:spPr bwMode="auto">
          <a:xfrm>
            <a:off x="479425" y="512763"/>
            <a:ext cx="11233150" cy="1732896"/>
          </a:xfrm>
          <a:prstGeom prst="rect">
            <a:avLst/>
          </a:prstGeom>
        </p:spPr>
        <p:txBody>
          <a:bodyPr anchor="t">
            <a:noAutofit/>
          </a:bodyPr>
          <a:lstStyle>
            <a:lvl1pPr algn="l">
              <a:lnSpc>
                <a:spcPct val="80000"/>
              </a:lnSpc>
              <a:defRPr sz="7000">
                <a:solidFill>
                  <a:schemeClr val="bg1"/>
                </a:solidFill>
                <a:latin typeface="EON Office Head"/>
                <a:cs typeface="EON Office Head"/>
              </a:defRPr>
            </a:lvl1pPr>
          </a:lstStyle>
          <a:p>
            <a:pPr>
              <a:defRPr/>
            </a:pPr>
            <a:r>
              <a:rPr lang="en-GB"/>
              <a:t>Title</a:t>
            </a:r>
            <a:endParaRPr/>
          </a:p>
        </p:txBody>
      </p:sp>
      <p:pic>
        <p:nvPicPr>
          <p:cNvPr id="1882401414" name="MIO_AGENDA_IGNORE_CHAPTER_REFERENC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605057900" name="MIO_AGENDA_IGNORE_NAVIGATION"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sp>
        <p:nvSpPr>
          <p:cNvPr id="37466773" name="Textplatzhalter 9"/>
          <p:cNvSpPr>
            <a:spLocks noChangeAspect="1" noGrp="1"/>
          </p:cNvSpPr>
          <p:nvPr>
            <p:ph type="body" sz="quarter" idx="15" hasCustomPrompt="1"/>
          </p:nvPr>
        </p:nvSpPr>
        <p:spPr bwMode="auto">
          <a:xfrm>
            <a:off x="9732576" y="5765508"/>
            <a:ext cx="1980000" cy="579730"/>
          </a:xfrm>
          <a:custGeom>
            <a:avLst/>
            <a:gdLst>
              <a:gd name="connsiteX0" fmla="*/ 754995 w 1980000"/>
              <a:gd name="connsiteY0" fmla="*/ 261609 h 579730"/>
              <a:gd name="connsiteX1" fmla="*/ 807222 w 1980000"/>
              <a:gd name="connsiteY1" fmla="*/ 297838 h 579730"/>
              <a:gd name="connsiteX2" fmla="*/ 788908 w 1980000"/>
              <a:gd name="connsiteY2" fmla="*/ 355083 h 579730"/>
              <a:gd name="connsiteX3" fmla="*/ 710034 w 1980000"/>
              <a:gd name="connsiteY3" fmla="*/ 396392 h 579730"/>
              <a:gd name="connsiteX4" fmla="*/ 656361 w 1980000"/>
              <a:gd name="connsiteY4" fmla="*/ 359438 h 579730"/>
              <a:gd name="connsiteX5" fmla="*/ 673042 w 1980000"/>
              <a:gd name="connsiteY5" fmla="*/ 307259 h 579730"/>
              <a:gd name="connsiteX6" fmla="*/ 754995 w 1980000"/>
              <a:gd name="connsiteY6" fmla="*/ 261609 h 579730"/>
              <a:gd name="connsiteX7" fmla="*/ 1119084 w 1980000"/>
              <a:gd name="connsiteY7" fmla="*/ 220299 h 579730"/>
              <a:gd name="connsiteX8" fmla="*/ 1074832 w 1980000"/>
              <a:gd name="connsiteY8" fmla="*/ 235514 h 579730"/>
              <a:gd name="connsiteX9" fmla="*/ 1016090 w 1980000"/>
              <a:gd name="connsiteY9" fmla="*/ 440599 h 579730"/>
              <a:gd name="connsiteX10" fmla="*/ 1053802 w 1980000"/>
              <a:gd name="connsiteY10" fmla="*/ 462330 h 579730"/>
              <a:gd name="connsiteX11" fmla="*/ 1098044 w 1980000"/>
              <a:gd name="connsiteY11" fmla="*/ 450746 h 579730"/>
              <a:gd name="connsiteX12" fmla="*/ 1155866 w 1980000"/>
              <a:gd name="connsiteY12" fmla="*/ 245613 h 579730"/>
              <a:gd name="connsiteX13" fmla="*/ 1119084 w 1980000"/>
              <a:gd name="connsiteY13" fmla="*/ 220299 h 579730"/>
              <a:gd name="connsiteX14" fmla="*/ 1980000 w 1980000"/>
              <a:gd name="connsiteY14" fmla="*/ 214513 h 579730"/>
              <a:gd name="connsiteX15" fmla="*/ 1980000 w 1980000"/>
              <a:gd name="connsiteY15" fmla="*/ 214514 h 579730"/>
              <a:gd name="connsiteX16" fmla="*/ 1980000 w 1980000"/>
              <a:gd name="connsiteY16" fmla="*/ 214514 h 579730"/>
              <a:gd name="connsiteX17" fmla="*/ 443864 w 1980000"/>
              <a:gd name="connsiteY17" fmla="*/ 147101 h 579730"/>
              <a:gd name="connsiteX18" fmla="*/ 248038 w 1980000"/>
              <a:gd name="connsiteY18" fmla="*/ 260876 h 579730"/>
              <a:gd name="connsiteX19" fmla="*/ 257468 w 1980000"/>
              <a:gd name="connsiteY19" fmla="*/ 268847 h 579730"/>
              <a:gd name="connsiteX20" fmla="*/ 407597 w 1980000"/>
              <a:gd name="connsiteY20" fmla="*/ 268847 h 579730"/>
              <a:gd name="connsiteX21" fmla="*/ 465614 w 1980000"/>
              <a:gd name="connsiteY21" fmla="*/ 210877 h 579730"/>
              <a:gd name="connsiteX22" fmla="*/ 443864 w 1980000"/>
              <a:gd name="connsiteY22" fmla="*/ 147101 h 579730"/>
              <a:gd name="connsiteX23" fmla="*/ 1878423 w 1980000"/>
              <a:gd name="connsiteY23" fmla="*/ 123916 h 579730"/>
              <a:gd name="connsiteX24" fmla="*/ 1960294 w 1980000"/>
              <a:gd name="connsiteY24" fmla="*/ 154404 h 579730"/>
              <a:gd name="connsiteX25" fmla="*/ 1980000 w 1980000"/>
              <a:gd name="connsiteY25" fmla="*/ 214514 h 579730"/>
              <a:gd name="connsiteX26" fmla="*/ 1976583 w 1980000"/>
              <a:gd name="connsiteY26" fmla="*/ 246216 h 579730"/>
              <a:gd name="connsiteX27" fmla="*/ 1888119 w 1980000"/>
              <a:gd name="connsiteY27" fmla="*/ 541858 h 579730"/>
              <a:gd name="connsiteX28" fmla="*/ 1842165 w 1980000"/>
              <a:gd name="connsiteY28" fmla="*/ 567409 h 579730"/>
              <a:gd name="connsiteX29" fmla="*/ 1761021 w 1980000"/>
              <a:gd name="connsiteY29" fmla="*/ 547065 h 579730"/>
              <a:gd name="connsiteX30" fmla="*/ 1756948 w 1980000"/>
              <a:gd name="connsiteY30" fmla="*/ 532500 h 579730"/>
              <a:gd name="connsiteX31" fmla="*/ 1825889 w 1980000"/>
              <a:gd name="connsiteY31" fmla="*/ 302235 h 579730"/>
              <a:gd name="connsiteX32" fmla="*/ 1802272 w 1980000"/>
              <a:gd name="connsiteY32" fmla="*/ 270298 h 579730"/>
              <a:gd name="connsiteX33" fmla="*/ 1451249 w 1980000"/>
              <a:gd name="connsiteY33" fmla="*/ 547847 h 579730"/>
              <a:gd name="connsiteX34" fmla="*/ 1399756 w 1980000"/>
              <a:gd name="connsiteY34" fmla="*/ 564508 h 579730"/>
              <a:gd name="connsiteX35" fmla="*/ 1343177 w 1980000"/>
              <a:gd name="connsiteY35" fmla="*/ 549291 h 579730"/>
              <a:gd name="connsiteX36" fmla="*/ 1336972 w 1980000"/>
              <a:gd name="connsiteY36" fmla="*/ 530371 h 579730"/>
              <a:gd name="connsiteX37" fmla="*/ 1343908 w 1980000"/>
              <a:gd name="connsiteY37" fmla="*/ 502189 h 579730"/>
              <a:gd name="connsiteX38" fmla="*/ 1467920 w 1980000"/>
              <a:gd name="connsiteY38" fmla="*/ 156523 h 579730"/>
              <a:gd name="connsiteX39" fmla="*/ 1481646 w 1980000"/>
              <a:gd name="connsiteY39" fmla="*/ 146983 h 579730"/>
              <a:gd name="connsiteX40" fmla="*/ 1522328 w 1980000"/>
              <a:gd name="connsiteY40" fmla="*/ 142753 h 579730"/>
              <a:gd name="connsiteX41" fmla="*/ 1582666 w 1980000"/>
              <a:gd name="connsiteY41" fmla="*/ 151889 h 579730"/>
              <a:gd name="connsiteX42" fmla="*/ 1582791 w 1980000"/>
              <a:gd name="connsiteY42" fmla="*/ 176826 h 579730"/>
              <a:gd name="connsiteX43" fmla="*/ 1618784 w 1980000"/>
              <a:gd name="connsiteY43" fmla="*/ 224640 h 579730"/>
              <a:gd name="connsiteX44" fmla="*/ 1878423 w 1980000"/>
              <a:gd name="connsiteY44" fmla="*/ 123916 h 579730"/>
              <a:gd name="connsiteX45" fmla="*/ 1166217 w 1980000"/>
              <a:gd name="connsiteY45" fmla="*/ 110146 h 579730"/>
              <a:gd name="connsiteX46" fmla="*/ 1352605 w 1980000"/>
              <a:gd name="connsiteY46" fmla="*/ 213774 h 579730"/>
              <a:gd name="connsiteX47" fmla="*/ 1279759 w 1980000"/>
              <a:gd name="connsiteY47" fmla="*/ 426095 h 579730"/>
              <a:gd name="connsiteX48" fmla="*/ 995050 w 1980000"/>
              <a:gd name="connsiteY48" fmla="*/ 567409 h 579730"/>
              <a:gd name="connsiteX49" fmla="*/ 818818 w 1980000"/>
              <a:gd name="connsiteY49" fmla="*/ 465953 h 579730"/>
              <a:gd name="connsiteX50" fmla="*/ 891344 w 1980000"/>
              <a:gd name="connsiteY50" fmla="*/ 257261 h 579730"/>
              <a:gd name="connsiteX51" fmla="*/ 1166217 w 1980000"/>
              <a:gd name="connsiteY51" fmla="*/ 110146 h 579730"/>
              <a:gd name="connsiteX52" fmla="*/ 508412 w 1980000"/>
              <a:gd name="connsiteY52" fmla="*/ 0 h 579730"/>
              <a:gd name="connsiteX53" fmla="*/ 625899 w 1980000"/>
              <a:gd name="connsiteY53" fmla="*/ 224640 h 579730"/>
              <a:gd name="connsiteX54" fmla="*/ 459089 w 1980000"/>
              <a:gd name="connsiteY54" fmla="*/ 379725 h 579730"/>
              <a:gd name="connsiteX55" fmla="*/ 397447 w 1980000"/>
              <a:gd name="connsiteY55" fmla="*/ 379725 h 579730"/>
              <a:gd name="connsiteX56" fmla="*/ 211772 w 1980000"/>
              <a:gd name="connsiteY56" fmla="*/ 376096 h 579730"/>
              <a:gd name="connsiteX57" fmla="*/ 194372 w 1980000"/>
              <a:gd name="connsiteY57" fmla="*/ 379725 h 579730"/>
              <a:gd name="connsiteX58" fmla="*/ 314040 w 1980000"/>
              <a:gd name="connsiteY58" fmla="*/ 484804 h 579730"/>
              <a:gd name="connsiteX59" fmla="*/ 415575 w 1980000"/>
              <a:gd name="connsiteY59" fmla="*/ 440885 h 579730"/>
              <a:gd name="connsiteX60" fmla="*/ 522912 w 1980000"/>
              <a:gd name="connsiteY60" fmla="*/ 433346 h 579730"/>
              <a:gd name="connsiteX61" fmla="*/ 623727 w 1980000"/>
              <a:gd name="connsiteY61" fmla="*/ 463057 h 579730"/>
              <a:gd name="connsiteX62" fmla="*/ 353205 w 1980000"/>
              <a:gd name="connsiteY62" fmla="*/ 579730 h 579730"/>
              <a:gd name="connsiteX63" fmla="*/ 0 w 1980000"/>
              <a:gd name="connsiteY63" fmla="*/ 357261 h 579730"/>
              <a:gd name="connsiteX64" fmla="*/ 508412 w 1980000"/>
              <a:gd name="connsiteY64" fmla="*/ 0 h 57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980000" h="579730" fill="norm" stroke="1" extrusionOk="0">
                <a:moveTo>
                  <a:pt x="754995" y="261609"/>
                </a:moveTo>
                <a:cubicBezTo>
                  <a:pt x="781939" y="261609"/>
                  <a:pt x="807222" y="272804"/>
                  <a:pt x="807222" y="297838"/>
                </a:cubicBezTo>
                <a:cubicBezTo>
                  <a:pt x="807222" y="311603"/>
                  <a:pt x="791178" y="349484"/>
                  <a:pt x="788908" y="355083"/>
                </a:cubicBezTo>
                <a:cubicBezTo>
                  <a:pt x="774485" y="390628"/>
                  <a:pt x="736660" y="396392"/>
                  <a:pt x="710034" y="396392"/>
                </a:cubicBezTo>
                <a:cubicBezTo>
                  <a:pt x="670087" y="396392"/>
                  <a:pt x="656361" y="382058"/>
                  <a:pt x="656361" y="359438"/>
                </a:cubicBezTo>
                <a:cubicBezTo>
                  <a:pt x="656361" y="341932"/>
                  <a:pt x="671098" y="311712"/>
                  <a:pt x="673042" y="307259"/>
                </a:cubicBezTo>
                <a:cubicBezTo>
                  <a:pt x="691026" y="266083"/>
                  <a:pt x="723221" y="261609"/>
                  <a:pt x="754995" y="261609"/>
                </a:cubicBezTo>
                <a:close/>
                <a:moveTo>
                  <a:pt x="1119084" y="220299"/>
                </a:moveTo>
                <a:cubicBezTo>
                  <a:pt x="1105084" y="220299"/>
                  <a:pt x="1084269" y="222477"/>
                  <a:pt x="1074832" y="235514"/>
                </a:cubicBezTo>
                <a:cubicBezTo>
                  <a:pt x="1039503" y="284389"/>
                  <a:pt x="1016090" y="406602"/>
                  <a:pt x="1016090" y="440599"/>
                </a:cubicBezTo>
                <a:cubicBezTo>
                  <a:pt x="1016090" y="463812"/>
                  <a:pt x="1032232" y="462330"/>
                  <a:pt x="1053802" y="462330"/>
                </a:cubicBezTo>
                <a:cubicBezTo>
                  <a:pt x="1066352" y="462330"/>
                  <a:pt x="1086609" y="462647"/>
                  <a:pt x="1098044" y="450746"/>
                </a:cubicBezTo>
                <a:cubicBezTo>
                  <a:pt x="1129084" y="418439"/>
                  <a:pt x="1155866" y="272043"/>
                  <a:pt x="1155866" y="245613"/>
                </a:cubicBezTo>
                <a:cubicBezTo>
                  <a:pt x="1155866" y="226818"/>
                  <a:pt x="1154511" y="220299"/>
                  <a:pt x="1119084" y="220299"/>
                </a:cubicBezTo>
                <a:close/>
                <a:moveTo>
                  <a:pt x="1980000" y="214513"/>
                </a:moveTo>
                <a:lnTo>
                  <a:pt x="1980000" y="214514"/>
                </a:lnTo>
                <a:lnTo>
                  <a:pt x="1980000" y="214514"/>
                </a:lnTo>
                <a:close/>
                <a:moveTo>
                  <a:pt x="443864" y="147101"/>
                </a:moveTo>
                <a:cubicBezTo>
                  <a:pt x="377093" y="147101"/>
                  <a:pt x="259801" y="249130"/>
                  <a:pt x="248038" y="260876"/>
                </a:cubicBezTo>
                <a:cubicBezTo>
                  <a:pt x="239334" y="269579"/>
                  <a:pt x="245844" y="268847"/>
                  <a:pt x="257468" y="268847"/>
                </a:cubicBezTo>
                <a:lnTo>
                  <a:pt x="407597" y="268847"/>
                </a:lnTo>
                <a:cubicBezTo>
                  <a:pt x="460789" y="268847"/>
                  <a:pt x="465614" y="259906"/>
                  <a:pt x="465614" y="210877"/>
                </a:cubicBezTo>
                <a:cubicBezTo>
                  <a:pt x="465614" y="184663"/>
                  <a:pt x="464377" y="147101"/>
                  <a:pt x="443864" y="147101"/>
                </a:cubicBezTo>
                <a:close/>
                <a:moveTo>
                  <a:pt x="1878423" y="123916"/>
                </a:moveTo>
                <a:cubicBezTo>
                  <a:pt x="1919866" y="123916"/>
                  <a:pt x="1945260" y="136692"/>
                  <a:pt x="1960294" y="154404"/>
                </a:cubicBezTo>
                <a:lnTo>
                  <a:pt x="1980000" y="214514"/>
                </a:lnTo>
                <a:lnTo>
                  <a:pt x="1976583" y="246216"/>
                </a:lnTo>
                <a:cubicBezTo>
                  <a:pt x="1961298" y="334541"/>
                  <a:pt x="1899449" y="512052"/>
                  <a:pt x="1888119" y="541858"/>
                </a:cubicBezTo>
                <a:cubicBezTo>
                  <a:pt x="1879605" y="564243"/>
                  <a:pt x="1863296" y="567409"/>
                  <a:pt x="1842165" y="567409"/>
                </a:cubicBezTo>
                <a:cubicBezTo>
                  <a:pt x="1803923" y="567409"/>
                  <a:pt x="1775082" y="558315"/>
                  <a:pt x="1761021" y="547065"/>
                </a:cubicBezTo>
                <a:cubicBezTo>
                  <a:pt x="1758106" y="544751"/>
                  <a:pt x="1754502" y="539781"/>
                  <a:pt x="1756948" y="532500"/>
                </a:cubicBezTo>
                <a:cubicBezTo>
                  <a:pt x="1771323" y="489691"/>
                  <a:pt x="1825889" y="335539"/>
                  <a:pt x="1825889" y="302235"/>
                </a:cubicBezTo>
                <a:cubicBezTo>
                  <a:pt x="1825889" y="284006"/>
                  <a:pt x="1820491" y="270298"/>
                  <a:pt x="1802272" y="270298"/>
                </a:cubicBezTo>
                <a:cubicBezTo>
                  <a:pt x="1691834" y="270298"/>
                  <a:pt x="1488926" y="505756"/>
                  <a:pt x="1451249" y="547847"/>
                </a:cubicBezTo>
                <a:cubicBezTo>
                  <a:pt x="1438921" y="561603"/>
                  <a:pt x="1420857" y="564508"/>
                  <a:pt x="1399756" y="564508"/>
                </a:cubicBezTo>
                <a:cubicBezTo>
                  <a:pt x="1373639" y="564508"/>
                  <a:pt x="1345824" y="550660"/>
                  <a:pt x="1343177" y="549291"/>
                </a:cubicBezTo>
                <a:cubicBezTo>
                  <a:pt x="1334919" y="545027"/>
                  <a:pt x="1334529" y="540316"/>
                  <a:pt x="1336972" y="530371"/>
                </a:cubicBezTo>
                <a:lnTo>
                  <a:pt x="1343908" y="502189"/>
                </a:lnTo>
                <a:cubicBezTo>
                  <a:pt x="1356602" y="450633"/>
                  <a:pt x="1422344" y="259892"/>
                  <a:pt x="1467920" y="156523"/>
                </a:cubicBezTo>
                <a:cubicBezTo>
                  <a:pt x="1469858" y="152154"/>
                  <a:pt x="1471749" y="148525"/>
                  <a:pt x="1481646" y="146983"/>
                </a:cubicBezTo>
                <a:cubicBezTo>
                  <a:pt x="1486243" y="146264"/>
                  <a:pt x="1501324" y="142753"/>
                  <a:pt x="1522328" y="142753"/>
                </a:cubicBezTo>
                <a:cubicBezTo>
                  <a:pt x="1537729" y="142753"/>
                  <a:pt x="1567660" y="143849"/>
                  <a:pt x="1582666" y="151889"/>
                </a:cubicBezTo>
                <a:cubicBezTo>
                  <a:pt x="1582666" y="151889"/>
                  <a:pt x="1582791" y="151666"/>
                  <a:pt x="1582791" y="176826"/>
                </a:cubicBezTo>
                <a:cubicBezTo>
                  <a:pt x="1582791" y="187692"/>
                  <a:pt x="1583979" y="224640"/>
                  <a:pt x="1618784" y="224640"/>
                </a:cubicBezTo>
                <a:cubicBezTo>
                  <a:pt x="1677520" y="224640"/>
                  <a:pt x="1784148" y="123916"/>
                  <a:pt x="1878423" y="123916"/>
                </a:cubicBezTo>
                <a:close/>
                <a:moveTo>
                  <a:pt x="1166217" y="110146"/>
                </a:moveTo>
                <a:cubicBezTo>
                  <a:pt x="1249423" y="110146"/>
                  <a:pt x="1352605" y="123197"/>
                  <a:pt x="1352605" y="213774"/>
                </a:cubicBezTo>
                <a:cubicBezTo>
                  <a:pt x="1352605" y="269565"/>
                  <a:pt x="1297473" y="392064"/>
                  <a:pt x="1279759" y="426095"/>
                </a:cubicBezTo>
                <a:cubicBezTo>
                  <a:pt x="1205698" y="568373"/>
                  <a:pt x="1106753" y="567409"/>
                  <a:pt x="995050" y="567409"/>
                </a:cubicBezTo>
                <a:cubicBezTo>
                  <a:pt x="940469" y="567409"/>
                  <a:pt x="818818" y="568039"/>
                  <a:pt x="818818" y="465953"/>
                </a:cubicBezTo>
                <a:cubicBezTo>
                  <a:pt x="818818" y="420295"/>
                  <a:pt x="858641" y="336609"/>
                  <a:pt x="891344" y="257261"/>
                </a:cubicBezTo>
                <a:cubicBezTo>
                  <a:pt x="905250" y="223517"/>
                  <a:pt x="964498" y="110146"/>
                  <a:pt x="1166217" y="110146"/>
                </a:cubicBezTo>
                <a:close/>
                <a:moveTo>
                  <a:pt x="508412" y="0"/>
                </a:moveTo>
                <a:cubicBezTo>
                  <a:pt x="611796" y="0"/>
                  <a:pt x="625899" y="164521"/>
                  <a:pt x="625899" y="224640"/>
                </a:cubicBezTo>
                <a:cubicBezTo>
                  <a:pt x="625899" y="353085"/>
                  <a:pt x="546821" y="379725"/>
                  <a:pt x="459089" y="379725"/>
                </a:cubicBezTo>
                <a:lnTo>
                  <a:pt x="397447" y="379725"/>
                </a:lnTo>
                <a:cubicBezTo>
                  <a:pt x="335838" y="379725"/>
                  <a:pt x="211772" y="376096"/>
                  <a:pt x="211772" y="376096"/>
                </a:cubicBezTo>
                <a:cubicBezTo>
                  <a:pt x="201818" y="375902"/>
                  <a:pt x="194372" y="373925"/>
                  <a:pt x="194372" y="379725"/>
                </a:cubicBezTo>
                <a:cubicBezTo>
                  <a:pt x="194372" y="421609"/>
                  <a:pt x="241793" y="484804"/>
                  <a:pt x="314040" y="484804"/>
                </a:cubicBezTo>
                <a:cubicBezTo>
                  <a:pt x="370933" y="484804"/>
                  <a:pt x="407597" y="449295"/>
                  <a:pt x="415575" y="440885"/>
                </a:cubicBezTo>
                <a:cubicBezTo>
                  <a:pt x="415575" y="440885"/>
                  <a:pt x="480945" y="433346"/>
                  <a:pt x="522912" y="433346"/>
                </a:cubicBezTo>
                <a:cubicBezTo>
                  <a:pt x="563663" y="433346"/>
                  <a:pt x="623727" y="439866"/>
                  <a:pt x="623727" y="463057"/>
                </a:cubicBezTo>
                <a:cubicBezTo>
                  <a:pt x="623727" y="508296"/>
                  <a:pt x="476623" y="579730"/>
                  <a:pt x="353205" y="579730"/>
                </a:cubicBezTo>
                <a:cubicBezTo>
                  <a:pt x="167382" y="579730"/>
                  <a:pt x="0" y="478867"/>
                  <a:pt x="0" y="357261"/>
                </a:cubicBezTo>
                <a:cubicBezTo>
                  <a:pt x="0" y="153487"/>
                  <a:pt x="393612" y="0"/>
                  <a:pt x="508412" y="0"/>
                </a:cubicBezTo>
                <a:close/>
              </a:path>
            </a:pathLst>
          </a:custGeom>
          <a:solidFill>
            <a:schemeClr val="bg1"/>
          </a:solidFill>
        </p:spPr>
        <p:txBody>
          <a:bodyPr wrap="square">
            <a:noAutofit/>
          </a:bodyPr>
          <a:lstStyle>
            <a:lvl1pPr>
              <a:lnSpc>
                <a:spcPct val="100000"/>
              </a:lnSpc>
              <a:spcAft>
                <a:spcPts val="0"/>
              </a:spcAft>
              <a:defRPr sz="800"/>
            </a:lvl1pPr>
            <a:lvl5pPr>
              <a:defRPr/>
            </a:lvl5pPr>
          </a:lstStyle>
          <a:p>
            <a:pPr lvl="0">
              <a:defRPr/>
            </a:pPr>
            <a:r>
              <a:rPr lang="en-GB"/>
              <a:t>  </a:t>
            </a:r>
            <a:endParaRPr/>
          </a:p>
        </p:txBody>
      </p:sp>
      <p:sp>
        <p:nvSpPr>
          <p:cNvPr id="1807018322" name="Datumsplatzhalter 5"/>
          <p:cNvSpPr>
            <a:spLocks noGrp="1"/>
          </p:cNvSpPr>
          <p:nvPr>
            <p:ph type="dt" sz="half" idx="16"/>
          </p:nvPr>
        </p:nvSpPr>
        <p:spPr bwMode="auto">
          <a:xfrm>
            <a:off x="479375" y="6050859"/>
            <a:ext cx="5616000" cy="360000"/>
          </a:xfrm>
        </p:spPr>
        <p:txBody>
          <a:bodyPr anchor="b"/>
          <a:lstStyle>
            <a:lvl1pPr algn="l">
              <a:defRPr sz="2000" b="1">
                <a:solidFill>
                  <a:schemeClr val="bg1"/>
                </a:solidFill>
              </a:defRPr>
            </a:lvl1pPr>
          </a:lstStyle>
          <a:p>
            <a:pPr>
              <a:defRPr/>
            </a:pPr>
            <a:fld id="{4166F76A-4900-864D-B9F6-2488814C2A20}" type="datetime1">
              <a:rPr lang="en-GB"/>
              <a:t>26/01/2026</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Graph/Table A">
    <p:spTree>
      <p:nvGrpSpPr>
        <p:cNvPr id="1" name=""/>
        <p:cNvGrpSpPr/>
        <p:nvPr/>
      </p:nvGrpSpPr>
      <p:grpSpPr bwMode="auto">
        <a:xfrm>
          <a:off x="0" y="0"/>
          <a:ext cx="0" cy="0"/>
          <a:chOff x="0" y="0"/>
          <a:chExt cx="0" cy="0"/>
        </a:xfrm>
      </p:grpSpPr>
      <p:sp>
        <p:nvSpPr>
          <p:cNvPr id="1911824229" name="SHAPE background"/>
          <p:cNvSpPr/>
          <p:nvPr userDrawn="1"/>
        </p:nvSpPr>
        <p:spPr bwMode="auto">
          <a:xfrm>
            <a:off x="0" y="0"/>
            <a:ext cx="7824788" cy="6857999"/>
          </a:xfrm>
          <a:prstGeom prst="rect">
            <a:avLst/>
          </a:prstGeom>
          <a:solidFill>
            <a:srgbClr val="F8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sz="2500"/>
          </a:p>
        </p:txBody>
      </p:sp>
      <p:sp>
        <p:nvSpPr>
          <p:cNvPr id="526946214" name="Datumsplatzhalter 2"/>
          <p:cNvSpPr>
            <a:spLocks noGrp="1"/>
          </p:cNvSpPr>
          <p:nvPr>
            <p:ph type="dt" sz="half" idx="10"/>
          </p:nvPr>
        </p:nvSpPr>
        <p:spPr bwMode="auto"/>
        <p:txBody>
          <a:bodyPr/>
          <a:lstStyle/>
          <a:p>
            <a:pPr>
              <a:defRPr/>
            </a:pPr>
            <a:fld id="{7C099EB4-9340-0347-AF3C-D74FCC7E080E}" type="datetime1">
              <a:rPr lang="en-GB"/>
              <a:t>26/01/2026</a:t>
            </a:fld>
            <a:endParaRPr lang="en-GB"/>
          </a:p>
        </p:txBody>
      </p:sp>
      <p:sp>
        <p:nvSpPr>
          <p:cNvPr id="360063478" name="Fußzeilenplatzhalter 3"/>
          <p:cNvSpPr>
            <a:spLocks noGrp="1"/>
          </p:cNvSpPr>
          <p:nvPr>
            <p:ph type="ftr" sz="quarter" idx="11"/>
          </p:nvPr>
        </p:nvSpPr>
        <p:spPr bwMode="auto"/>
        <p:txBody>
          <a:bodyPr/>
          <a:lstStyle/>
          <a:p>
            <a:pPr>
              <a:defRPr/>
            </a:pPr>
            <a:r>
              <a:rPr lang="en-GB"/>
              <a:t>New E.ON PowerPoint Master</a:t>
            </a:r>
            <a:endParaRPr/>
          </a:p>
        </p:txBody>
      </p:sp>
      <p:sp>
        <p:nvSpPr>
          <p:cNvPr id="936037338" name="Foliennummernplatzhalter 4"/>
          <p:cNvSpPr>
            <a:spLocks noGrp="1"/>
          </p:cNvSpPr>
          <p:nvPr>
            <p:ph type="sldNum" sz="quarter" idx="12"/>
          </p:nvPr>
        </p:nvSpPr>
        <p:spPr bwMode="auto"/>
        <p:txBody>
          <a:bodyPr/>
          <a:lstStyle/>
          <a:p>
            <a:pPr>
              <a:defRPr/>
            </a:pPr>
            <a:fld id="{01FFFE70-FC19-4A94-9D10-0B3C8E890CB2}" type="slidenum">
              <a:rPr lang="en-GB"/>
              <a:t>‹#›</a:t>
            </a:fld>
            <a:endParaRPr lang="en-GB"/>
          </a:p>
        </p:txBody>
      </p:sp>
      <p:sp>
        <p:nvSpPr>
          <p:cNvPr id="692794791" name="Content right"/>
          <p:cNvSpPr>
            <a:spLocks noGrp="1"/>
          </p:cNvSpPr>
          <p:nvPr>
            <p:ph sz="quarter" idx="14" hasCustomPrompt="1"/>
          </p:nvPr>
        </p:nvSpPr>
        <p:spPr bwMode="auto">
          <a:xfrm>
            <a:off x="8183563" y="1807199"/>
            <a:ext cx="3529012" cy="4104000"/>
          </a:xfrm>
        </p:spPr>
        <p:txBody>
          <a:bodyPr/>
          <a:lstStyle>
            <a:lvl1pPr>
              <a:defRPr b="0"/>
            </a:lvl1pPr>
            <a:lvl2pPr>
              <a:defRPr b="0"/>
            </a:lvl2pPr>
            <a:lvl3pPr>
              <a:defRPr b="0"/>
            </a:lvl3pPr>
            <a:lvl4pPr>
              <a:defRPr b="0"/>
            </a:lvl4pPr>
            <a:lvl5pPr>
              <a:defRPr b="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1018919717" name="Title"/>
          <p:cNvSpPr>
            <a:spLocks noGrp="1"/>
          </p:cNvSpPr>
          <p:nvPr>
            <p:ph type="title" hasCustomPrompt="1"/>
          </p:nvPr>
        </p:nvSpPr>
        <p:spPr bwMode="auto">
          <a:xfrm>
            <a:off x="8183563" y="512763"/>
            <a:ext cx="3528436" cy="886397"/>
          </a:xfrm>
        </p:spPr>
        <p:txBody>
          <a:bodyPr/>
          <a:lstStyle>
            <a:lvl1pPr>
              <a:defRPr>
                <a:latin typeface="+mn-lt"/>
              </a:defRPr>
            </a:lvl1pPr>
          </a:lstStyle>
          <a:p>
            <a:pPr>
              <a:defRPr/>
            </a:pPr>
            <a:r>
              <a:rPr lang="en-GB"/>
              <a:t>Heading</a:t>
            </a:r>
            <a:endParaRPr/>
          </a:p>
        </p:txBody>
      </p:sp>
      <p:sp>
        <p:nvSpPr>
          <p:cNvPr id="466764785" name="Chart Footnote/Source"/>
          <p:cNvSpPr>
            <a:spLocks noGrp="1"/>
          </p:cNvSpPr>
          <p:nvPr>
            <p:ph type="body" sz="quarter" idx="17" hasCustomPrompt="1"/>
          </p:nvPr>
        </p:nvSpPr>
        <p:spPr bwMode="auto">
          <a:xfrm>
            <a:off x="480000" y="5759167"/>
            <a:ext cx="7092375" cy="151323"/>
          </a:xfrm>
        </p:spPr>
        <p:txBody>
          <a:bodyPr anchor="b">
            <a:noAutofit/>
          </a:bodyPr>
          <a:lstStyle>
            <a:lvl1pPr>
              <a:lnSpc>
                <a:spcPct val="100000"/>
              </a:lnSpc>
              <a:spcAft>
                <a:spcPts val="0"/>
              </a:spcAft>
              <a:defRPr sz="900" b="0"/>
            </a:lvl1pPr>
          </a:lstStyle>
          <a:p>
            <a:pPr lvl="0">
              <a:defRPr/>
            </a:pPr>
            <a:r>
              <a:rPr lang="en-GB"/>
              <a:t>Footnote/Source</a:t>
            </a:r>
            <a:endParaRPr/>
          </a:p>
        </p:txBody>
      </p:sp>
      <p:sp>
        <p:nvSpPr>
          <p:cNvPr id="1153163951" name="Content left"/>
          <p:cNvSpPr>
            <a:spLocks noGrp="1"/>
          </p:cNvSpPr>
          <p:nvPr>
            <p:ph sz="quarter" idx="13" hasCustomPrompt="1"/>
          </p:nvPr>
        </p:nvSpPr>
        <p:spPr bwMode="auto">
          <a:xfrm>
            <a:off x="480573" y="1399159"/>
            <a:ext cx="7091801" cy="4262088"/>
          </a:xfrm>
        </p:spPr>
        <p:txBody>
          <a:bodyPr/>
          <a:lstStyle>
            <a:lvl1pPr>
              <a:defRPr/>
            </a:lvl1pPr>
          </a:lstStyle>
          <a:p>
            <a:pPr lvl="0">
              <a:defRPr/>
            </a:pPr>
            <a:r>
              <a:rPr lang="en-GB"/>
              <a:t>Insert graph/table</a:t>
            </a:r>
            <a:endParaRPr/>
          </a:p>
        </p:txBody>
      </p:sp>
      <p:sp>
        <p:nvSpPr>
          <p:cNvPr id="127681224" name="Chart Subtitle"/>
          <p:cNvSpPr>
            <a:spLocks noGrp="1"/>
          </p:cNvSpPr>
          <p:nvPr>
            <p:ph type="body" sz="quarter" idx="16" hasCustomPrompt="1"/>
          </p:nvPr>
        </p:nvSpPr>
        <p:spPr bwMode="auto">
          <a:xfrm>
            <a:off x="480000" y="851410"/>
            <a:ext cx="7092375" cy="302647"/>
          </a:xfrm>
        </p:spPr>
        <p:txBody>
          <a:bodyPr>
            <a:noAutofit/>
          </a:bodyPr>
          <a:lstStyle>
            <a:lvl1pPr>
              <a:defRPr b="0"/>
            </a:lvl1pPr>
          </a:lstStyle>
          <a:p>
            <a:pPr lvl="0">
              <a:defRPr/>
            </a:pPr>
            <a:r>
              <a:rPr lang="en-GB"/>
              <a:t>Unit measure</a:t>
            </a:r>
            <a:endParaRPr/>
          </a:p>
        </p:txBody>
      </p:sp>
      <p:sp>
        <p:nvSpPr>
          <p:cNvPr id="371193539" name="Chart Title"/>
          <p:cNvSpPr>
            <a:spLocks noGrp="1"/>
          </p:cNvSpPr>
          <p:nvPr>
            <p:ph type="body" sz="quarter" idx="15" hasCustomPrompt="1"/>
          </p:nvPr>
        </p:nvSpPr>
        <p:spPr bwMode="auto">
          <a:xfrm>
            <a:off x="480000" y="512763"/>
            <a:ext cx="7092375" cy="302647"/>
          </a:xfrm>
        </p:spPr>
        <p:txBody>
          <a:bodyPr>
            <a:noAutofit/>
          </a:bodyPr>
          <a:lstStyle>
            <a:lvl1pPr>
              <a:defRPr b="1"/>
            </a:lvl1pPr>
          </a:lstStyle>
          <a:p>
            <a:pPr lvl="0">
              <a:defRPr/>
            </a:pPr>
            <a:r>
              <a:rPr lang="en-GB"/>
              <a:t>Chart title</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Graph/Table B">
    <p:spTree>
      <p:nvGrpSpPr>
        <p:cNvPr id="1" name=""/>
        <p:cNvGrpSpPr/>
        <p:nvPr/>
      </p:nvGrpSpPr>
      <p:grpSpPr bwMode="auto">
        <a:xfrm>
          <a:off x="0" y="0"/>
          <a:ext cx="0" cy="0"/>
          <a:chOff x="0" y="0"/>
          <a:chExt cx="0" cy="0"/>
        </a:xfrm>
      </p:grpSpPr>
      <p:sp>
        <p:nvSpPr>
          <p:cNvPr id="208890229" name="SHAPE background"/>
          <p:cNvSpPr/>
          <p:nvPr userDrawn="1"/>
        </p:nvSpPr>
        <p:spPr bwMode="auto">
          <a:xfrm>
            <a:off x="6275388" y="0"/>
            <a:ext cx="5916612" cy="6857999"/>
          </a:xfrm>
          <a:prstGeom prst="rect">
            <a:avLst/>
          </a:prstGeom>
          <a:solidFill>
            <a:srgbClr val="F8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sz="2500"/>
          </a:p>
        </p:txBody>
      </p:sp>
      <p:sp>
        <p:nvSpPr>
          <p:cNvPr id="1617653060" name="Datumsplatzhalter 2"/>
          <p:cNvSpPr>
            <a:spLocks noGrp="1"/>
          </p:cNvSpPr>
          <p:nvPr>
            <p:ph type="dt" sz="half" idx="10"/>
          </p:nvPr>
        </p:nvSpPr>
        <p:spPr bwMode="auto"/>
        <p:txBody>
          <a:bodyPr/>
          <a:lstStyle/>
          <a:p>
            <a:pPr>
              <a:defRPr/>
            </a:pPr>
            <a:fld id="{030FC8AF-567C-5F49-8E44-47B93969B66E}" type="datetime1">
              <a:rPr lang="en-GB"/>
              <a:t>26/01/2026</a:t>
            </a:fld>
            <a:endParaRPr lang="en-GB"/>
          </a:p>
        </p:txBody>
      </p:sp>
      <p:sp>
        <p:nvSpPr>
          <p:cNvPr id="887518625" name="Fußzeilenplatzhalter 3"/>
          <p:cNvSpPr>
            <a:spLocks noGrp="1"/>
          </p:cNvSpPr>
          <p:nvPr>
            <p:ph type="ftr" sz="quarter" idx="11"/>
          </p:nvPr>
        </p:nvSpPr>
        <p:spPr bwMode="auto"/>
        <p:txBody>
          <a:bodyPr/>
          <a:lstStyle/>
          <a:p>
            <a:pPr>
              <a:defRPr/>
            </a:pPr>
            <a:r>
              <a:rPr lang="en-GB"/>
              <a:t>New E.ON PowerPoint Master</a:t>
            </a:r>
            <a:endParaRPr/>
          </a:p>
        </p:txBody>
      </p:sp>
      <p:sp>
        <p:nvSpPr>
          <p:cNvPr id="772548479" name="Foliennummernplatzhalter 4"/>
          <p:cNvSpPr>
            <a:spLocks noGrp="1"/>
          </p:cNvSpPr>
          <p:nvPr>
            <p:ph type="sldNum" sz="quarter" idx="12"/>
          </p:nvPr>
        </p:nvSpPr>
        <p:spPr bwMode="auto"/>
        <p:txBody>
          <a:bodyPr/>
          <a:lstStyle/>
          <a:p>
            <a:pPr>
              <a:defRPr/>
            </a:pPr>
            <a:fld id="{01FFFE70-FC19-4A94-9D10-0B3C8E890CB2}" type="slidenum">
              <a:rPr lang="en-GB"/>
              <a:t>‹#›</a:t>
            </a:fld>
            <a:endParaRPr lang="en-GB"/>
          </a:p>
        </p:txBody>
      </p:sp>
      <p:sp>
        <p:nvSpPr>
          <p:cNvPr id="1625813078" name="Content right"/>
          <p:cNvSpPr>
            <a:spLocks noGrp="1"/>
          </p:cNvSpPr>
          <p:nvPr>
            <p:ph sz="quarter" idx="14" hasCustomPrompt="1"/>
          </p:nvPr>
        </p:nvSpPr>
        <p:spPr bwMode="auto">
          <a:xfrm>
            <a:off x="479998" y="1807199"/>
            <a:ext cx="4968301" cy="4104000"/>
          </a:xfrm>
        </p:spPr>
        <p:txBody>
          <a:bodyPr/>
          <a:lstStyle>
            <a:lvl1pPr>
              <a:defRPr b="0"/>
            </a:lvl1pPr>
            <a:lvl2pPr>
              <a:defRPr b="0"/>
            </a:lvl2pPr>
            <a:lvl3pPr>
              <a:defRPr b="0"/>
            </a:lvl3pPr>
            <a:lvl4pPr>
              <a:defRPr b="0"/>
            </a:lvl4pPr>
            <a:lvl5pPr>
              <a:defRPr b="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880075766" name="Title"/>
          <p:cNvSpPr>
            <a:spLocks noGrp="1"/>
          </p:cNvSpPr>
          <p:nvPr>
            <p:ph type="title" hasCustomPrompt="1"/>
          </p:nvPr>
        </p:nvSpPr>
        <p:spPr bwMode="auto">
          <a:xfrm>
            <a:off x="479999" y="512763"/>
            <a:ext cx="4968300" cy="886397"/>
          </a:xfrm>
        </p:spPr>
        <p:txBody>
          <a:bodyPr/>
          <a:lstStyle>
            <a:lvl1pPr>
              <a:defRPr>
                <a:latin typeface="+mn-lt"/>
              </a:defRPr>
            </a:lvl1pPr>
          </a:lstStyle>
          <a:p>
            <a:pPr>
              <a:defRPr/>
            </a:pPr>
            <a:r>
              <a:rPr lang="en-GB"/>
              <a:t>Heading</a:t>
            </a:r>
            <a:endParaRPr/>
          </a:p>
        </p:txBody>
      </p:sp>
      <p:sp>
        <p:nvSpPr>
          <p:cNvPr id="174938310" name="Content left"/>
          <p:cNvSpPr>
            <a:spLocks noGrp="1"/>
          </p:cNvSpPr>
          <p:nvPr>
            <p:ph sz="quarter" idx="13" hasCustomPrompt="1"/>
          </p:nvPr>
        </p:nvSpPr>
        <p:spPr bwMode="auto">
          <a:xfrm>
            <a:off x="6743700" y="512762"/>
            <a:ext cx="4968300" cy="4514278"/>
          </a:xfrm>
        </p:spPr>
        <p:txBody>
          <a:bodyPr/>
          <a:lstStyle>
            <a:lvl1pPr>
              <a:defRPr/>
            </a:lvl1pPr>
          </a:lstStyle>
          <a:p>
            <a:pPr lvl="0">
              <a:defRPr/>
            </a:pPr>
            <a:r>
              <a:rPr lang="en-GB"/>
              <a:t>Insert graph/table</a:t>
            </a:r>
            <a:endParaRPr/>
          </a:p>
        </p:txBody>
      </p:sp>
      <p:sp>
        <p:nvSpPr>
          <p:cNvPr id="1727593287" name="Chart Subtitle"/>
          <p:cNvSpPr>
            <a:spLocks noGrp="1"/>
          </p:cNvSpPr>
          <p:nvPr>
            <p:ph type="body" sz="quarter" idx="16" hasCustomPrompt="1"/>
          </p:nvPr>
        </p:nvSpPr>
        <p:spPr bwMode="auto">
          <a:xfrm>
            <a:off x="6743299" y="5598356"/>
            <a:ext cx="4968702" cy="302647"/>
          </a:xfrm>
        </p:spPr>
        <p:txBody>
          <a:bodyPr>
            <a:noAutofit/>
          </a:bodyPr>
          <a:lstStyle>
            <a:lvl1pPr>
              <a:defRPr b="0"/>
            </a:lvl1pPr>
          </a:lstStyle>
          <a:p>
            <a:pPr lvl="0">
              <a:defRPr/>
            </a:pPr>
            <a:r>
              <a:rPr lang="en-GB"/>
              <a:t>Unit measure</a:t>
            </a:r>
            <a:endParaRPr/>
          </a:p>
        </p:txBody>
      </p:sp>
      <p:sp>
        <p:nvSpPr>
          <p:cNvPr id="36631162" name="Chart Title"/>
          <p:cNvSpPr>
            <a:spLocks noGrp="1"/>
          </p:cNvSpPr>
          <p:nvPr>
            <p:ph type="body" sz="quarter" idx="15" hasCustomPrompt="1"/>
          </p:nvPr>
        </p:nvSpPr>
        <p:spPr bwMode="auto">
          <a:xfrm>
            <a:off x="6743299" y="5259709"/>
            <a:ext cx="4968702" cy="302647"/>
          </a:xfrm>
        </p:spPr>
        <p:txBody>
          <a:bodyPr>
            <a:noAutofit/>
          </a:bodyPr>
          <a:lstStyle>
            <a:lvl1pPr>
              <a:defRPr b="1"/>
            </a:lvl1pPr>
          </a:lstStyle>
          <a:p>
            <a:pPr lvl="0">
              <a:defRPr/>
            </a:pPr>
            <a:r>
              <a:rPr lang="en-GB"/>
              <a:t>Chart title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hapter">
    <p:spTree>
      <p:nvGrpSpPr>
        <p:cNvPr id="1" name=""/>
        <p:cNvGrpSpPr/>
        <p:nvPr/>
      </p:nvGrpSpPr>
      <p:grpSpPr bwMode="auto">
        <a:xfrm>
          <a:off x="0" y="0"/>
          <a:ext cx="0" cy="0"/>
          <a:chOff x="0" y="0"/>
          <a:chExt cx="0" cy="0"/>
        </a:xfrm>
      </p:grpSpPr>
      <p:sp>
        <p:nvSpPr>
          <p:cNvPr id="1879563209" name="Rectangle 6"/>
          <p:cNvSpPr/>
          <p:nvPr userDrawn="1"/>
        </p:nvSpPr>
        <p:spPr bwMode="auto">
          <a:xfrm>
            <a:off x="0" y="0"/>
            <a:ext cx="12192000" cy="6858000"/>
          </a:xfrm>
          <a:prstGeom prst="rect">
            <a:avLst/>
          </a:prstGeom>
          <a:gradFill>
            <a:gsLst>
              <a:gs pos="54000">
                <a:srgbClr val="EA1B0A"/>
              </a:gs>
              <a:gs pos="98000">
                <a:srgbClr val="961482"/>
              </a:gs>
            </a:gsLst>
            <a:path path="circle"/>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540000">
              <a:lnSpc>
                <a:spcPct val="120000"/>
              </a:lnSpc>
              <a:spcAft>
                <a:spcPts val="400"/>
              </a:spcAft>
              <a:defRPr/>
            </a:pPr>
            <a:endParaRPr lang="en-GB" sz="1400"/>
          </a:p>
        </p:txBody>
      </p:sp>
      <p:sp>
        <p:nvSpPr>
          <p:cNvPr id="550662755" name="Datumsplatzhalter 2"/>
          <p:cNvSpPr>
            <a:spLocks noGrp="1"/>
          </p:cNvSpPr>
          <p:nvPr>
            <p:ph type="dt" sz="half" idx="10"/>
          </p:nvPr>
        </p:nvSpPr>
        <p:spPr bwMode="auto">
          <a:xfrm>
            <a:off x="12192000" y="6858000"/>
            <a:ext cx="0" cy="0"/>
          </a:xfrm>
        </p:spPr>
        <p:txBody>
          <a:bodyPr anchor="b"/>
          <a:lstStyle>
            <a:lvl1pPr algn="r" rtl="0">
              <a:defRPr sz="100">
                <a:noFill/>
              </a:defRPr>
            </a:lvl1pPr>
          </a:lstStyle>
          <a:p>
            <a:pPr>
              <a:defRPr/>
            </a:pPr>
            <a:fld id="{DCDB24E5-50DF-AB48-84B3-580C5F8120F5}" type="datetime1">
              <a:rPr lang="en-GB"/>
              <a:t>26/01/2026</a:t>
            </a:fld>
            <a:endParaRPr lang="en-GB"/>
          </a:p>
        </p:txBody>
      </p:sp>
      <p:sp>
        <p:nvSpPr>
          <p:cNvPr id="144422710" name="Fußzeilenplatzhalter 3"/>
          <p:cNvSpPr>
            <a:spLocks noGrp="1"/>
          </p:cNvSpPr>
          <p:nvPr>
            <p:ph type="ftr" sz="quarter" idx="11"/>
          </p:nvPr>
        </p:nvSpPr>
        <p:spPr bwMode="auto">
          <a:xfrm>
            <a:off x="12192000" y="6858000"/>
            <a:ext cx="0" cy="0"/>
          </a:xfrm>
        </p:spPr>
        <p:txBody>
          <a:bodyPr anchor="b"/>
          <a:lstStyle>
            <a:lvl1pPr algn="r" rtl="0">
              <a:defRPr sz="100">
                <a:noFill/>
              </a:defRPr>
            </a:lvl1pPr>
          </a:lstStyle>
          <a:p>
            <a:pPr>
              <a:defRPr/>
            </a:pPr>
            <a:r>
              <a:rPr lang="en-GB"/>
              <a:t>New E.ON PowerPoint Master</a:t>
            </a:r>
            <a:endParaRPr/>
          </a:p>
        </p:txBody>
      </p:sp>
      <p:sp>
        <p:nvSpPr>
          <p:cNvPr id="71001986" name="Foliennummernplatzhalter 4"/>
          <p:cNvSpPr>
            <a:spLocks noGrp="1"/>
          </p:cNvSpPr>
          <p:nvPr>
            <p:ph type="sldNum" sz="quarter" idx="12"/>
          </p:nvPr>
        </p:nvSpPr>
        <p:spPr bwMode="auto">
          <a:xfrm>
            <a:off x="12192000" y="6858000"/>
            <a:ext cx="0" cy="0"/>
          </a:xfrm>
        </p:spPr>
        <p:txBody>
          <a:bodyPr anchor="b"/>
          <a:lstStyle>
            <a:lvl1pPr algn="r" rtl="0">
              <a:defRPr sz="100">
                <a:noFill/>
              </a:defRPr>
            </a:lvl1pPr>
          </a:lstStyle>
          <a:p>
            <a:pPr>
              <a:defRPr/>
            </a:pPr>
            <a:fld id="{01FFFE70-FC19-4A94-9D10-0B3C8E890CB2}" type="slidenum">
              <a:rPr lang="en-GB"/>
              <a:t>‹#›</a:t>
            </a:fld>
            <a:endParaRPr lang="en-GB"/>
          </a:p>
        </p:txBody>
      </p:sp>
      <p:sp>
        <p:nvSpPr>
          <p:cNvPr id="134321017" name="Number"/>
          <p:cNvSpPr>
            <a:spLocks noGrp="1"/>
          </p:cNvSpPr>
          <p:nvPr>
            <p:ph type="body" sz="quarter" idx="13" hasCustomPrompt="1"/>
          </p:nvPr>
        </p:nvSpPr>
        <p:spPr bwMode="auto">
          <a:xfrm>
            <a:off x="479999" y="4134434"/>
            <a:ext cx="2520000" cy="2723566"/>
          </a:xfrm>
        </p:spPr>
        <p:txBody>
          <a:bodyPr wrap="none">
            <a:noAutofit/>
          </a:bodyPr>
          <a:lstStyle>
            <a:lvl1pPr>
              <a:defRPr sz="16200">
                <a:solidFill>
                  <a:schemeClr val="bg1"/>
                </a:solidFill>
                <a:latin typeface="+mn-lt"/>
              </a:defRPr>
            </a:lvl1pPr>
          </a:lstStyle>
          <a:p>
            <a:pPr lvl="0">
              <a:defRPr/>
            </a:pPr>
            <a:r>
              <a:rPr lang="en-GB"/>
              <a:t>X</a:t>
            </a:r>
            <a:endParaRPr/>
          </a:p>
        </p:txBody>
      </p:sp>
      <p:sp>
        <p:nvSpPr>
          <p:cNvPr id="441399756" name="Title"/>
          <p:cNvSpPr>
            <a:spLocks noGrp="1"/>
          </p:cNvSpPr>
          <p:nvPr>
            <p:ph type="title" hasCustomPrompt="1"/>
          </p:nvPr>
        </p:nvSpPr>
        <p:spPr bwMode="auto">
          <a:xfrm>
            <a:off x="479999" y="512763"/>
            <a:ext cx="11232575" cy="1809647"/>
          </a:xfrm>
        </p:spPr>
        <p:txBody>
          <a:bodyPr>
            <a:noAutofit/>
          </a:bodyPr>
          <a:lstStyle>
            <a:lvl1pPr>
              <a:lnSpc>
                <a:spcPct val="80000"/>
              </a:lnSpc>
              <a:defRPr sz="7000">
                <a:solidFill>
                  <a:schemeClr val="bg1"/>
                </a:solidFill>
                <a:latin typeface="EON Office Head"/>
                <a:cs typeface="EON Office Head"/>
              </a:defRPr>
            </a:lvl1pPr>
          </a:lstStyle>
          <a:p>
            <a:pPr>
              <a:defRPr/>
            </a:pPr>
            <a:r>
              <a:rPr lang="en-GB"/>
              <a:t>Heading</a:t>
            </a:r>
            <a:endParaRPr/>
          </a:p>
        </p:txBody>
      </p:sp>
      <p:pic>
        <p:nvPicPr>
          <p:cNvPr id="449294294" name="MIO_AGENDA_IGNORE_CHAPTER_REFERENC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168798196" name="MIO_AGENDA_IGNORE_NAVIGATION"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sp>
        <p:nvSpPr>
          <p:cNvPr id="171964245" name="Text Placeholder 12"/>
          <p:cNvSpPr>
            <a:spLocks noGrp="1"/>
          </p:cNvSpPr>
          <p:nvPr>
            <p:ph type="body" sz="quarter" idx="14"/>
          </p:nvPr>
        </p:nvSpPr>
        <p:spPr bwMode="auto">
          <a:xfrm>
            <a:off x="479424" y="2331936"/>
            <a:ext cx="6444668" cy="1557151"/>
          </a:xfrm>
        </p:spPr>
        <p:txBody>
          <a:bodyPr/>
          <a:lstStyle>
            <a:lvl1pPr>
              <a:lnSpc>
                <a:spcPct val="90000"/>
              </a:lnSpc>
              <a:defRPr sz="2400">
                <a:solidFill>
                  <a:schemeClr val="bg1"/>
                </a:solidFill>
              </a:defRPr>
            </a:lvl1pPr>
          </a:lstStyle>
          <a:p>
            <a:pPr lvl="0">
              <a:defRPr/>
            </a:pPr>
            <a:r>
              <a:rPr lang="hu-HU"/>
              <a:t>Mintaszöveg szerkesztése</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hapter with large Image">
    <p:spTree>
      <p:nvGrpSpPr>
        <p:cNvPr id="1" name=""/>
        <p:cNvGrpSpPr/>
        <p:nvPr/>
      </p:nvGrpSpPr>
      <p:grpSpPr bwMode="auto">
        <a:xfrm>
          <a:off x="0" y="0"/>
          <a:ext cx="0" cy="0"/>
          <a:chOff x="0" y="0"/>
          <a:chExt cx="0" cy="0"/>
        </a:xfrm>
      </p:grpSpPr>
      <p:sp>
        <p:nvSpPr>
          <p:cNvPr id="1246630992" name="Image"/>
          <p:cNvSpPr>
            <a:spLocks noGrp="1"/>
          </p:cNvSpPr>
          <p:nvPr>
            <p:ph type="pic" sz="quarter" idx="14" hasCustomPrompt="1"/>
          </p:nvPr>
        </p:nvSpPr>
        <p:spPr bwMode="auto">
          <a:xfrm>
            <a:off x="0" y="0"/>
            <a:ext cx="12192000" cy="6858000"/>
          </a:xfrm>
          <a:prstGeom prst="rect">
            <a:avLst/>
          </a:prstGeom>
          <a:solidFill>
            <a:srgbClr val="999999"/>
          </a:solidFill>
        </p:spPr>
        <p:txBody>
          <a:bodyPr tIns="3600000"/>
          <a:lstStyle>
            <a:lvl1pPr algn="ctr">
              <a:defRPr>
                <a:solidFill>
                  <a:schemeClr val="bg1"/>
                </a:solidFill>
              </a:defRPr>
            </a:lvl1pPr>
          </a:lstStyle>
          <a:p>
            <a:pPr>
              <a:defRPr/>
            </a:pPr>
            <a:r>
              <a:rPr lang="en-GB"/>
              <a:t>Insert Picture</a:t>
            </a:r>
            <a:endParaRPr/>
          </a:p>
        </p:txBody>
      </p:sp>
      <p:sp>
        <p:nvSpPr>
          <p:cNvPr id="1048144591" name="Datumsplatzhalter 2"/>
          <p:cNvSpPr>
            <a:spLocks noGrp="1"/>
          </p:cNvSpPr>
          <p:nvPr>
            <p:ph type="dt" sz="half" idx="10"/>
          </p:nvPr>
        </p:nvSpPr>
        <p:spPr bwMode="auto">
          <a:xfrm>
            <a:off x="12192000" y="6858000"/>
            <a:ext cx="0" cy="0"/>
          </a:xfrm>
        </p:spPr>
        <p:txBody>
          <a:bodyPr anchor="b"/>
          <a:lstStyle>
            <a:lvl1pPr algn="r" rtl="0">
              <a:defRPr sz="100">
                <a:noFill/>
              </a:defRPr>
            </a:lvl1pPr>
          </a:lstStyle>
          <a:p>
            <a:pPr>
              <a:defRPr/>
            </a:pPr>
            <a:fld id="{C2EE32AD-0752-744D-B6FE-A4C1BE5DF0E1}" type="datetime1">
              <a:rPr lang="en-GB"/>
              <a:t>26/01/2026</a:t>
            </a:fld>
            <a:endParaRPr lang="en-GB"/>
          </a:p>
        </p:txBody>
      </p:sp>
      <p:sp>
        <p:nvSpPr>
          <p:cNvPr id="620390562" name="Fußzeilenplatzhalter 3"/>
          <p:cNvSpPr>
            <a:spLocks noGrp="1"/>
          </p:cNvSpPr>
          <p:nvPr>
            <p:ph type="ftr" sz="quarter" idx="11"/>
          </p:nvPr>
        </p:nvSpPr>
        <p:spPr bwMode="auto">
          <a:xfrm>
            <a:off x="12192000" y="6858000"/>
            <a:ext cx="0" cy="0"/>
          </a:xfrm>
        </p:spPr>
        <p:txBody>
          <a:bodyPr anchor="b"/>
          <a:lstStyle>
            <a:lvl1pPr algn="r" rtl="0">
              <a:defRPr sz="100">
                <a:noFill/>
              </a:defRPr>
            </a:lvl1pPr>
          </a:lstStyle>
          <a:p>
            <a:pPr>
              <a:defRPr/>
            </a:pPr>
            <a:r>
              <a:rPr lang="en-GB"/>
              <a:t>New E.ON PowerPoint Master</a:t>
            </a:r>
            <a:endParaRPr/>
          </a:p>
        </p:txBody>
      </p:sp>
      <p:sp>
        <p:nvSpPr>
          <p:cNvPr id="2072197925" name="Foliennummernplatzhalter 4"/>
          <p:cNvSpPr>
            <a:spLocks noGrp="1"/>
          </p:cNvSpPr>
          <p:nvPr>
            <p:ph type="sldNum" sz="quarter" idx="12"/>
          </p:nvPr>
        </p:nvSpPr>
        <p:spPr bwMode="auto">
          <a:xfrm>
            <a:off x="12192000" y="6858000"/>
            <a:ext cx="0" cy="0"/>
          </a:xfrm>
        </p:spPr>
        <p:txBody>
          <a:bodyPr anchor="b"/>
          <a:lstStyle>
            <a:lvl1pPr algn="r" rtl="0">
              <a:defRPr sz="100">
                <a:noFill/>
              </a:defRPr>
            </a:lvl1pPr>
          </a:lstStyle>
          <a:p>
            <a:pPr>
              <a:defRPr/>
            </a:pPr>
            <a:fld id="{01FFFE70-FC19-4A94-9D10-0B3C8E890CB2}" type="slidenum">
              <a:rPr lang="en-GB"/>
              <a:t>‹#›</a:t>
            </a:fld>
            <a:endParaRPr lang="en-GB"/>
          </a:p>
        </p:txBody>
      </p:sp>
      <p:sp>
        <p:nvSpPr>
          <p:cNvPr id="1654120991" name="Number"/>
          <p:cNvSpPr>
            <a:spLocks noGrp="1"/>
          </p:cNvSpPr>
          <p:nvPr>
            <p:ph type="body" sz="quarter" idx="13" hasCustomPrompt="1"/>
          </p:nvPr>
        </p:nvSpPr>
        <p:spPr bwMode="auto">
          <a:xfrm>
            <a:off x="479999" y="4134434"/>
            <a:ext cx="2520000" cy="2723566"/>
          </a:xfrm>
        </p:spPr>
        <p:txBody>
          <a:bodyPr wrap="none">
            <a:noAutofit/>
          </a:bodyPr>
          <a:lstStyle>
            <a:lvl1pPr>
              <a:defRPr sz="16200">
                <a:solidFill>
                  <a:schemeClr val="bg1"/>
                </a:solidFill>
                <a:latin typeface="+mn-lt"/>
              </a:defRPr>
            </a:lvl1pPr>
          </a:lstStyle>
          <a:p>
            <a:pPr lvl="0">
              <a:defRPr/>
            </a:pPr>
            <a:r>
              <a:rPr lang="en-GB"/>
              <a:t>X</a:t>
            </a:r>
            <a:endParaRPr/>
          </a:p>
        </p:txBody>
      </p:sp>
      <p:sp>
        <p:nvSpPr>
          <p:cNvPr id="630499950" name="Title"/>
          <p:cNvSpPr>
            <a:spLocks noGrp="1"/>
          </p:cNvSpPr>
          <p:nvPr>
            <p:ph type="title" hasCustomPrompt="1"/>
          </p:nvPr>
        </p:nvSpPr>
        <p:spPr bwMode="auto">
          <a:xfrm>
            <a:off x="479999" y="512763"/>
            <a:ext cx="11232575" cy="1819173"/>
          </a:xfrm>
        </p:spPr>
        <p:txBody>
          <a:bodyPr>
            <a:noAutofit/>
          </a:bodyPr>
          <a:lstStyle>
            <a:lvl1pPr>
              <a:lnSpc>
                <a:spcPct val="80000"/>
              </a:lnSpc>
              <a:defRPr sz="7000">
                <a:solidFill>
                  <a:schemeClr val="bg1"/>
                </a:solidFill>
                <a:latin typeface="EON Office Head"/>
                <a:cs typeface="EON Office Head"/>
              </a:defRPr>
            </a:lvl1pPr>
          </a:lstStyle>
          <a:p>
            <a:pPr>
              <a:defRPr/>
            </a:pPr>
            <a:r>
              <a:rPr lang="en-GB"/>
              <a:t>Heading</a:t>
            </a:r>
            <a:endParaRPr/>
          </a:p>
        </p:txBody>
      </p:sp>
      <p:pic>
        <p:nvPicPr>
          <p:cNvPr id="394411755" name="MIO_AGENDA_IGNORE_CHAPTER_REFERENC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1677167456" name="MIO_AGENDA_IGNORE_NAVIGATION"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sp>
        <p:nvSpPr>
          <p:cNvPr id="1500808337" name="Text Placeholder 11"/>
          <p:cNvSpPr>
            <a:spLocks noGrp="1"/>
          </p:cNvSpPr>
          <p:nvPr>
            <p:ph type="body" sz="quarter" idx="15"/>
          </p:nvPr>
        </p:nvSpPr>
        <p:spPr bwMode="auto">
          <a:xfrm>
            <a:off x="479425" y="2331936"/>
            <a:ext cx="5976615" cy="1547626"/>
          </a:xfrm>
        </p:spPr>
        <p:txBody>
          <a:bodyPr/>
          <a:lstStyle>
            <a:lvl1pPr>
              <a:lnSpc>
                <a:spcPct val="90000"/>
              </a:lnSpc>
              <a:defRPr sz="2400">
                <a:solidFill>
                  <a:schemeClr val="bg1"/>
                </a:solidFill>
              </a:defRPr>
            </a:lvl1pPr>
          </a:lstStyle>
          <a:p>
            <a:pPr lvl="0">
              <a:defRPr/>
            </a:pPr>
            <a:r>
              <a:rPr lang="hu-HU"/>
              <a:t>Mintaszöveg szerkesztése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hapter with small Image">
    <p:spTree>
      <p:nvGrpSpPr>
        <p:cNvPr id="1" name=""/>
        <p:cNvGrpSpPr/>
        <p:nvPr/>
      </p:nvGrpSpPr>
      <p:grpSpPr bwMode="auto">
        <a:xfrm>
          <a:off x="0" y="0"/>
          <a:ext cx="0" cy="0"/>
          <a:chOff x="0" y="0"/>
          <a:chExt cx="0" cy="0"/>
        </a:xfrm>
      </p:grpSpPr>
      <p:sp>
        <p:nvSpPr>
          <p:cNvPr id="761844276" name="Rectangle 8"/>
          <p:cNvSpPr/>
          <p:nvPr userDrawn="1"/>
        </p:nvSpPr>
        <p:spPr bwMode="auto">
          <a:xfrm>
            <a:off x="0" y="-1"/>
            <a:ext cx="6275388" cy="6858000"/>
          </a:xfrm>
          <a:prstGeom prst="rect">
            <a:avLst/>
          </a:prstGeom>
          <a:gradFill>
            <a:gsLst>
              <a:gs pos="63000">
                <a:srgbClr val="EA1B0A"/>
              </a:gs>
              <a:gs pos="100000">
                <a:srgbClr val="961482"/>
              </a:gs>
            </a:gsLst>
            <a:path path="circle"/>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540000">
              <a:lnSpc>
                <a:spcPct val="120000"/>
              </a:lnSpc>
              <a:spcAft>
                <a:spcPts val="400"/>
              </a:spcAft>
              <a:defRPr/>
            </a:pPr>
            <a:endParaRPr lang="en-GB" sz="1400"/>
          </a:p>
        </p:txBody>
      </p:sp>
      <p:sp>
        <p:nvSpPr>
          <p:cNvPr id="832055782" name="Datumsplatzhalter 2"/>
          <p:cNvSpPr>
            <a:spLocks noGrp="1"/>
          </p:cNvSpPr>
          <p:nvPr>
            <p:ph type="dt" sz="half" idx="10"/>
          </p:nvPr>
        </p:nvSpPr>
        <p:spPr bwMode="auto">
          <a:xfrm>
            <a:off x="12192000" y="6858000"/>
            <a:ext cx="0" cy="0"/>
          </a:xfrm>
        </p:spPr>
        <p:txBody>
          <a:bodyPr anchor="b"/>
          <a:lstStyle>
            <a:lvl1pPr algn="r" rtl="0">
              <a:defRPr sz="100">
                <a:noFill/>
              </a:defRPr>
            </a:lvl1pPr>
          </a:lstStyle>
          <a:p>
            <a:pPr>
              <a:defRPr/>
            </a:pPr>
            <a:fld id="{D5E0F0B2-06FB-E449-A0E9-9299E25AD56D}" type="datetime1">
              <a:rPr lang="en-GB"/>
              <a:t>26/01/2026</a:t>
            </a:fld>
            <a:endParaRPr lang="en-GB"/>
          </a:p>
        </p:txBody>
      </p:sp>
      <p:sp>
        <p:nvSpPr>
          <p:cNvPr id="1844876396" name="Fußzeilenplatzhalter 3"/>
          <p:cNvSpPr>
            <a:spLocks noGrp="1"/>
          </p:cNvSpPr>
          <p:nvPr>
            <p:ph type="ftr" sz="quarter" idx="11"/>
          </p:nvPr>
        </p:nvSpPr>
        <p:spPr bwMode="auto">
          <a:xfrm>
            <a:off x="12192000" y="6858000"/>
            <a:ext cx="0" cy="0"/>
          </a:xfrm>
        </p:spPr>
        <p:txBody>
          <a:bodyPr anchor="b"/>
          <a:lstStyle>
            <a:lvl1pPr algn="r" rtl="0">
              <a:defRPr sz="100">
                <a:noFill/>
              </a:defRPr>
            </a:lvl1pPr>
          </a:lstStyle>
          <a:p>
            <a:pPr>
              <a:defRPr/>
            </a:pPr>
            <a:r>
              <a:rPr lang="en-GB"/>
              <a:t>New E.ON PowerPoint Master</a:t>
            </a:r>
            <a:endParaRPr/>
          </a:p>
        </p:txBody>
      </p:sp>
      <p:sp>
        <p:nvSpPr>
          <p:cNvPr id="735128869" name="Foliennummernplatzhalter 4"/>
          <p:cNvSpPr>
            <a:spLocks noGrp="1"/>
          </p:cNvSpPr>
          <p:nvPr>
            <p:ph type="sldNum" sz="quarter" idx="12"/>
          </p:nvPr>
        </p:nvSpPr>
        <p:spPr bwMode="auto">
          <a:xfrm>
            <a:off x="12192000" y="6858000"/>
            <a:ext cx="0" cy="0"/>
          </a:xfrm>
        </p:spPr>
        <p:txBody>
          <a:bodyPr anchor="b"/>
          <a:lstStyle>
            <a:lvl1pPr algn="r" rtl="0">
              <a:defRPr sz="100">
                <a:noFill/>
              </a:defRPr>
            </a:lvl1pPr>
          </a:lstStyle>
          <a:p>
            <a:pPr>
              <a:defRPr/>
            </a:pPr>
            <a:fld id="{01FFFE70-FC19-4A94-9D10-0B3C8E890CB2}" type="slidenum">
              <a:rPr lang="en-GB"/>
              <a:t>‹#›</a:t>
            </a:fld>
            <a:endParaRPr lang="en-GB"/>
          </a:p>
        </p:txBody>
      </p:sp>
      <p:sp>
        <p:nvSpPr>
          <p:cNvPr id="87547655" name="Image"/>
          <p:cNvSpPr>
            <a:spLocks noGrp="1"/>
          </p:cNvSpPr>
          <p:nvPr>
            <p:ph type="pic" sz="quarter" idx="14" hasCustomPrompt="1"/>
          </p:nvPr>
        </p:nvSpPr>
        <p:spPr bwMode="auto">
          <a:xfrm>
            <a:off x="6275388" y="0"/>
            <a:ext cx="5916612" cy="6857999"/>
          </a:xfrm>
          <a:prstGeom prst="rect">
            <a:avLst/>
          </a:prstGeom>
          <a:solidFill>
            <a:srgbClr val="999999"/>
          </a:solidFill>
        </p:spPr>
        <p:txBody>
          <a:bodyPr tIns="3600000"/>
          <a:lstStyle>
            <a:lvl1pPr algn="ctr">
              <a:defRPr>
                <a:solidFill>
                  <a:schemeClr val="bg1"/>
                </a:solidFill>
              </a:defRPr>
            </a:lvl1pPr>
          </a:lstStyle>
          <a:p>
            <a:pPr>
              <a:defRPr/>
            </a:pPr>
            <a:r>
              <a:rPr lang="en-GB"/>
              <a:t>Insert Picture</a:t>
            </a:r>
            <a:endParaRPr/>
          </a:p>
        </p:txBody>
      </p:sp>
      <p:sp>
        <p:nvSpPr>
          <p:cNvPr id="1560048948" name="Number"/>
          <p:cNvSpPr>
            <a:spLocks noGrp="1"/>
          </p:cNvSpPr>
          <p:nvPr>
            <p:ph type="body" sz="quarter" idx="13" hasCustomPrompt="1"/>
          </p:nvPr>
        </p:nvSpPr>
        <p:spPr bwMode="auto">
          <a:xfrm>
            <a:off x="479999" y="4134434"/>
            <a:ext cx="2520000" cy="2723566"/>
          </a:xfrm>
        </p:spPr>
        <p:txBody>
          <a:bodyPr wrap="none">
            <a:noAutofit/>
          </a:bodyPr>
          <a:lstStyle>
            <a:lvl1pPr>
              <a:defRPr sz="16200">
                <a:solidFill>
                  <a:schemeClr val="bg1"/>
                </a:solidFill>
                <a:latin typeface="+mn-lt"/>
              </a:defRPr>
            </a:lvl1pPr>
          </a:lstStyle>
          <a:p>
            <a:pPr lvl="0">
              <a:defRPr/>
            </a:pPr>
            <a:r>
              <a:rPr lang="en-GB"/>
              <a:t>X</a:t>
            </a:r>
            <a:endParaRPr/>
          </a:p>
        </p:txBody>
      </p:sp>
      <p:sp>
        <p:nvSpPr>
          <p:cNvPr id="1430473867" name="Title"/>
          <p:cNvSpPr>
            <a:spLocks noGrp="1"/>
          </p:cNvSpPr>
          <p:nvPr>
            <p:ph type="title" hasCustomPrompt="1"/>
          </p:nvPr>
        </p:nvSpPr>
        <p:spPr bwMode="auto">
          <a:xfrm>
            <a:off x="480000" y="512763"/>
            <a:ext cx="5436613" cy="2916236"/>
          </a:xfrm>
        </p:spPr>
        <p:txBody>
          <a:bodyPr>
            <a:noAutofit/>
          </a:bodyPr>
          <a:lstStyle>
            <a:lvl1pPr>
              <a:lnSpc>
                <a:spcPct val="80000"/>
              </a:lnSpc>
              <a:defRPr sz="7000">
                <a:solidFill>
                  <a:schemeClr val="bg1"/>
                </a:solidFill>
                <a:latin typeface="EON Office Head"/>
                <a:cs typeface="EON Office Head"/>
              </a:defRPr>
            </a:lvl1pPr>
          </a:lstStyle>
          <a:p>
            <a:pPr>
              <a:defRPr/>
            </a:pPr>
            <a:r>
              <a:rPr lang="en-GB"/>
              <a:t>Heading</a:t>
            </a:r>
            <a:endParaRPr/>
          </a:p>
        </p:txBody>
      </p:sp>
      <p:pic>
        <p:nvPicPr>
          <p:cNvPr id="1801039157" name="MIO_AGENDA_IGNORE_CHAPTER_REFERENC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146984811" name="MIO_AGENDA_IGNORE_NAVIGATION"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losing chart">
    <p:spTree>
      <p:nvGrpSpPr>
        <p:cNvPr id="1" name=""/>
        <p:cNvGrpSpPr/>
        <p:nvPr/>
      </p:nvGrpSpPr>
      <p:grpSpPr bwMode="auto">
        <a:xfrm>
          <a:off x="0" y="0"/>
          <a:ext cx="0" cy="0"/>
          <a:chOff x="0" y="0"/>
          <a:chExt cx="0" cy="0"/>
        </a:xfrm>
      </p:grpSpPr>
      <p:sp>
        <p:nvSpPr>
          <p:cNvPr id="1932009503" name="Rectangle 5"/>
          <p:cNvSpPr/>
          <p:nvPr userDrawn="1"/>
        </p:nvSpPr>
        <p:spPr bwMode="auto">
          <a:xfrm>
            <a:off x="0" y="0"/>
            <a:ext cx="12192000" cy="6858000"/>
          </a:xfrm>
          <a:prstGeom prst="rect">
            <a:avLst/>
          </a:prstGeom>
          <a:gradFill>
            <a:gsLst>
              <a:gs pos="73000">
                <a:srgbClr val="EA1B0A"/>
              </a:gs>
              <a:gs pos="100000">
                <a:srgbClr val="961482"/>
              </a:gs>
            </a:gsLst>
            <a:path path="circle"/>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540000">
              <a:lnSpc>
                <a:spcPct val="120000"/>
              </a:lnSpc>
              <a:spcAft>
                <a:spcPts val="400"/>
              </a:spcAft>
              <a:defRPr/>
            </a:pPr>
            <a:endParaRPr lang="en-GB" sz="1400"/>
          </a:p>
        </p:txBody>
      </p:sp>
      <p:sp>
        <p:nvSpPr>
          <p:cNvPr id="1583162906" name="Datumsplatzhalter 2"/>
          <p:cNvSpPr>
            <a:spLocks noGrp="1"/>
          </p:cNvSpPr>
          <p:nvPr>
            <p:ph type="dt" sz="half" idx="10"/>
          </p:nvPr>
        </p:nvSpPr>
        <p:spPr bwMode="auto">
          <a:xfrm>
            <a:off x="12192000" y="6858000"/>
            <a:ext cx="0" cy="0"/>
          </a:xfrm>
        </p:spPr>
        <p:txBody>
          <a:bodyPr anchor="b"/>
          <a:lstStyle>
            <a:lvl1pPr algn="r">
              <a:defRPr sz="100">
                <a:noFill/>
              </a:defRPr>
            </a:lvl1pPr>
          </a:lstStyle>
          <a:p>
            <a:pPr>
              <a:defRPr/>
            </a:pPr>
            <a:fld id="{D488086D-EEA1-CF4E-B791-0B497494499F}" type="datetime1">
              <a:rPr lang="en-GB"/>
              <a:t>26/01/2026</a:t>
            </a:fld>
            <a:endParaRPr lang="en-GB"/>
          </a:p>
        </p:txBody>
      </p:sp>
      <p:sp>
        <p:nvSpPr>
          <p:cNvPr id="1277071714" name="Fußzeilenplatzhalter 3"/>
          <p:cNvSpPr>
            <a:spLocks noGrp="1"/>
          </p:cNvSpPr>
          <p:nvPr>
            <p:ph type="ftr" sz="quarter" idx="11"/>
          </p:nvPr>
        </p:nvSpPr>
        <p:spPr bwMode="auto">
          <a:xfrm>
            <a:off x="12192000" y="6858000"/>
            <a:ext cx="0" cy="0"/>
          </a:xfrm>
        </p:spPr>
        <p:txBody>
          <a:bodyPr anchor="b"/>
          <a:lstStyle>
            <a:lvl1pPr algn="r">
              <a:defRPr sz="100">
                <a:noFill/>
              </a:defRPr>
            </a:lvl1pPr>
          </a:lstStyle>
          <a:p>
            <a:pPr>
              <a:defRPr/>
            </a:pPr>
            <a:r>
              <a:rPr lang="en-GB"/>
              <a:t>New E.ON PowerPoint Master</a:t>
            </a:r>
            <a:endParaRPr/>
          </a:p>
        </p:txBody>
      </p:sp>
      <p:sp>
        <p:nvSpPr>
          <p:cNvPr id="1545389474" name="Foliennummernplatzhalter 4"/>
          <p:cNvSpPr>
            <a:spLocks noGrp="1"/>
          </p:cNvSpPr>
          <p:nvPr>
            <p:ph type="sldNum" sz="quarter" idx="12"/>
          </p:nvPr>
        </p:nvSpPr>
        <p:spPr bwMode="auto">
          <a:xfrm>
            <a:off x="12192000" y="6858000"/>
            <a:ext cx="0" cy="0"/>
          </a:xfrm>
        </p:spPr>
        <p:txBody>
          <a:bodyPr anchor="b"/>
          <a:lstStyle>
            <a:lvl1pPr algn="r">
              <a:defRPr sz="100">
                <a:noFill/>
              </a:defRPr>
            </a:lvl1pPr>
          </a:lstStyle>
          <a:p>
            <a:pPr>
              <a:defRPr/>
            </a:pPr>
            <a:fld id="{01FFFE70-FC19-4A94-9D10-0B3C8E890CB2}" type="slidenum">
              <a:rPr lang="en-GB"/>
              <a:t>‹#›</a:t>
            </a:fld>
            <a:endParaRPr lang="en-GB"/>
          </a:p>
        </p:txBody>
      </p:sp>
      <p:sp>
        <p:nvSpPr>
          <p:cNvPr id="557195810" name="Contact information"/>
          <p:cNvSpPr>
            <a:spLocks noGrp="1"/>
          </p:cNvSpPr>
          <p:nvPr>
            <p:ph type="body" sz="quarter" idx="14" hasCustomPrompt="1"/>
          </p:nvPr>
        </p:nvSpPr>
        <p:spPr bwMode="auto">
          <a:xfrm>
            <a:off x="480000" y="3212976"/>
            <a:ext cx="5436000" cy="235385"/>
          </a:xfrm>
        </p:spPr>
        <p:txBody>
          <a:bodyPr>
            <a:noAutofit/>
          </a:bodyPr>
          <a:lstStyle>
            <a:lvl1pPr>
              <a:defRPr sz="1400">
                <a:solidFill>
                  <a:schemeClr val="bg1"/>
                </a:solidFill>
                <a:latin typeface="+mn-lt"/>
              </a:defRPr>
            </a:lvl1pPr>
          </a:lstStyle>
          <a:p>
            <a:pPr lvl="0">
              <a:defRPr/>
            </a:pPr>
            <a:r>
              <a:rPr lang="en-GB"/>
              <a:t>Edit contact Information</a:t>
            </a:r>
            <a:endParaRPr/>
          </a:p>
        </p:txBody>
      </p:sp>
      <p:sp>
        <p:nvSpPr>
          <p:cNvPr id="2002660076" name="Name"/>
          <p:cNvSpPr>
            <a:spLocks noGrp="1"/>
          </p:cNvSpPr>
          <p:nvPr>
            <p:ph type="body" sz="quarter" idx="13" hasCustomPrompt="1"/>
          </p:nvPr>
        </p:nvSpPr>
        <p:spPr bwMode="auto">
          <a:xfrm>
            <a:off x="480000" y="2865600"/>
            <a:ext cx="5436000" cy="302647"/>
          </a:xfrm>
        </p:spPr>
        <p:txBody>
          <a:bodyPr>
            <a:noAutofit/>
          </a:bodyPr>
          <a:lstStyle>
            <a:lvl1pPr>
              <a:defRPr b="1">
                <a:solidFill>
                  <a:schemeClr val="bg1"/>
                </a:solidFill>
                <a:latin typeface="+mj-lt"/>
              </a:defRPr>
            </a:lvl1pPr>
          </a:lstStyle>
          <a:p>
            <a:pPr lvl="0">
              <a:defRPr/>
            </a:pPr>
            <a:r>
              <a:rPr lang="en-GB"/>
              <a:t>Edit name</a:t>
            </a:r>
            <a:endParaRPr/>
          </a:p>
        </p:txBody>
      </p:sp>
      <p:sp>
        <p:nvSpPr>
          <p:cNvPr id="1691640547" name="Title"/>
          <p:cNvSpPr>
            <a:spLocks noGrp="1"/>
          </p:cNvSpPr>
          <p:nvPr>
            <p:ph type="title" hasCustomPrompt="1"/>
          </p:nvPr>
        </p:nvSpPr>
        <p:spPr bwMode="auto">
          <a:xfrm>
            <a:off x="480000" y="512764"/>
            <a:ext cx="9288001" cy="689468"/>
          </a:xfrm>
        </p:spPr>
        <p:txBody>
          <a:bodyPr>
            <a:noAutofit/>
          </a:bodyPr>
          <a:lstStyle>
            <a:lvl1pPr>
              <a:lnSpc>
                <a:spcPct val="80000"/>
              </a:lnSpc>
              <a:defRPr sz="4800">
                <a:solidFill>
                  <a:schemeClr val="bg1"/>
                </a:solidFill>
                <a:latin typeface="EON Office Head"/>
                <a:cs typeface="EON Office Head"/>
              </a:defRPr>
            </a:lvl1pPr>
          </a:lstStyle>
          <a:p>
            <a:pPr>
              <a:defRPr/>
            </a:pPr>
            <a:r>
              <a:rPr lang="en-GB"/>
              <a:t>Edit closing statement</a:t>
            </a:r>
            <a:endParaRPr/>
          </a:p>
        </p:txBody>
      </p:sp>
      <p:pic>
        <p:nvPicPr>
          <p:cNvPr id="1846752365" name="MIO_AGENDA_LAST_SLID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312118640" name="MIO_AGENDA_IGNORE_CHAPTER_REFERENC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1188847581" name="MIO_AGENDA_IGNORE_NAVIGATION"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sp>
        <p:nvSpPr>
          <p:cNvPr id="785244615" name="Text Placeholder 15"/>
          <p:cNvSpPr>
            <a:spLocks noGrp="1"/>
          </p:cNvSpPr>
          <p:nvPr>
            <p:ph type="body" sz="quarter" idx="15"/>
          </p:nvPr>
        </p:nvSpPr>
        <p:spPr bwMode="auto">
          <a:xfrm>
            <a:off x="479425" y="1202233"/>
            <a:ext cx="9288001" cy="635639"/>
          </a:xfrm>
        </p:spPr>
        <p:txBody>
          <a:bodyPr/>
          <a:lstStyle>
            <a:lvl1pPr>
              <a:lnSpc>
                <a:spcPct val="80000"/>
              </a:lnSpc>
              <a:defRPr sz="4800">
                <a:solidFill>
                  <a:schemeClr val="bg1"/>
                </a:solidFill>
              </a:defRPr>
            </a:lvl1pPr>
          </a:lstStyle>
          <a:p>
            <a:pPr lvl="0">
              <a:defRPr/>
            </a:pPr>
            <a:r>
              <a:rPr lang="hu-HU"/>
              <a:t>Mintaszöveg szerkesztése</a:t>
            </a:r>
            <a:endParaRPr/>
          </a:p>
        </p:txBody>
      </p:sp>
      <p:sp>
        <p:nvSpPr>
          <p:cNvPr id="886036910" name="Grafik 11"/>
          <p:cNvSpPr>
            <a:spLocks noChangeAspect="1"/>
          </p:cNvSpPr>
          <p:nvPr userDrawn="1"/>
        </p:nvSpPr>
        <p:spPr bwMode="auto">
          <a:xfrm>
            <a:off x="479425" y="5863136"/>
            <a:ext cx="1646555" cy="482100"/>
          </a:xfrm>
          <a:custGeom>
            <a:avLst/>
            <a:gdLst>
              <a:gd name="connsiteX0" fmla="*/ 12192000 w 12192000"/>
              <a:gd name="connsiteY0" fmla="*/ 1320881 h 3569732"/>
              <a:gd name="connsiteX1" fmla="*/ 11626234 w 12192000"/>
              <a:gd name="connsiteY1" fmla="*/ 3336532 h 3569732"/>
              <a:gd name="connsiteX2" fmla="*/ 11343268 w 12192000"/>
              <a:gd name="connsiteY2" fmla="*/ 3493865 h 3569732"/>
              <a:gd name="connsiteX3" fmla="*/ 10843621 w 12192000"/>
              <a:gd name="connsiteY3" fmla="*/ 3368594 h 3569732"/>
              <a:gd name="connsiteX4" fmla="*/ 10818543 w 12192000"/>
              <a:gd name="connsiteY4" fmla="*/ 3278906 h 3569732"/>
              <a:gd name="connsiteX5" fmla="*/ 11243050 w 12192000"/>
              <a:gd name="connsiteY5" fmla="*/ 1861035 h 3569732"/>
              <a:gd name="connsiteX6" fmla="*/ 11097628 w 12192000"/>
              <a:gd name="connsiteY6" fmla="*/ 1664382 h 3569732"/>
              <a:gd name="connsiteX7" fmla="*/ 8936174 w 12192000"/>
              <a:gd name="connsiteY7" fmla="*/ 3373408 h 3569732"/>
              <a:gd name="connsiteX8" fmla="*/ 8619106 w 12192000"/>
              <a:gd name="connsiteY8" fmla="*/ 3475999 h 3569732"/>
              <a:gd name="connsiteX9" fmla="*/ 8270715 w 12192000"/>
              <a:gd name="connsiteY9" fmla="*/ 3382303 h 3569732"/>
              <a:gd name="connsiteX10" fmla="*/ 8232508 w 12192000"/>
              <a:gd name="connsiteY10" fmla="*/ 3265797 h 3569732"/>
              <a:gd name="connsiteX11" fmla="*/ 8275217 w 12192000"/>
              <a:gd name="connsiteY11" fmla="*/ 3092264 h 3569732"/>
              <a:gd name="connsiteX12" fmla="*/ 9038830 w 12192000"/>
              <a:gd name="connsiteY12" fmla="*/ 963802 h 3569732"/>
              <a:gd name="connsiteX13" fmla="*/ 9123348 w 12192000"/>
              <a:gd name="connsiteY13" fmla="*/ 905056 h 3569732"/>
              <a:gd name="connsiteX14" fmla="*/ 9373847 w 12192000"/>
              <a:gd name="connsiteY14" fmla="*/ 879013 h 3569732"/>
              <a:gd name="connsiteX15" fmla="*/ 9745385 w 12192000"/>
              <a:gd name="connsiteY15" fmla="*/ 935266 h 3569732"/>
              <a:gd name="connsiteX16" fmla="*/ 9746154 w 12192000"/>
              <a:gd name="connsiteY16" fmla="*/ 1088816 h 3569732"/>
              <a:gd name="connsiteX17" fmla="*/ 9967785 w 12192000"/>
              <a:gd name="connsiteY17" fmla="*/ 1383238 h 3569732"/>
              <a:gd name="connsiteX18" fmla="*/ 11566531 w 12192000"/>
              <a:gd name="connsiteY18" fmla="*/ 763023 h 3569732"/>
              <a:gd name="connsiteX19" fmla="*/ 12192000 w 12192000"/>
              <a:gd name="connsiteY19" fmla="*/ 1320882 h 3569732"/>
              <a:gd name="connsiteX20" fmla="*/ 4970529 w 12192000"/>
              <a:gd name="connsiteY20" fmla="*/ 1833961 h 3569732"/>
              <a:gd name="connsiteX21" fmla="*/ 4857762 w 12192000"/>
              <a:gd name="connsiteY21" fmla="*/ 2186449 h 3569732"/>
              <a:gd name="connsiteX22" fmla="*/ 4372089 w 12192000"/>
              <a:gd name="connsiteY22" fmla="*/ 2440812 h 3569732"/>
              <a:gd name="connsiteX23" fmla="*/ 4041592 w 12192000"/>
              <a:gd name="connsiteY23" fmla="*/ 2213268 h 3569732"/>
              <a:gd name="connsiteX24" fmla="*/ 4144305 w 12192000"/>
              <a:gd name="connsiteY24" fmla="*/ 1891971 h 3569732"/>
              <a:gd name="connsiteX25" fmla="*/ 4648941 w 12192000"/>
              <a:gd name="connsiteY25" fmla="*/ 1610878 h 3569732"/>
              <a:gd name="connsiteX26" fmla="*/ 4970529 w 12192000"/>
              <a:gd name="connsiteY26" fmla="*/ 1833961 h 3569732"/>
              <a:gd name="connsiteX27" fmla="*/ 2867052 w 12192000"/>
              <a:gd name="connsiteY27" fmla="*/ 1298492 h 3569732"/>
              <a:gd name="connsiteX28" fmla="*/ 2733128 w 12192000"/>
              <a:gd name="connsiteY28" fmla="*/ 905786 h 3569732"/>
              <a:gd name="connsiteX29" fmla="*/ 1527312 w 12192000"/>
              <a:gd name="connsiteY29" fmla="*/ 1606364 h 3569732"/>
              <a:gd name="connsiteX30" fmla="*/ 1585376 w 12192000"/>
              <a:gd name="connsiteY30" fmla="*/ 1655443 h 3569732"/>
              <a:gd name="connsiteX31" fmla="*/ 2509808 w 12192000"/>
              <a:gd name="connsiteY31" fmla="*/ 1655443 h 3569732"/>
              <a:gd name="connsiteX32" fmla="*/ 2867052 w 12192000"/>
              <a:gd name="connsiteY32" fmla="*/ 1298492 h 3569732"/>
              <a:gd name="connsiteX33" fmla="*/ 3854023 w 12192000"/>
              <a:gd name="connsiteY33" fmla="*/ 1383238 h 3569732"/>
              <a:gd name="connsiteX34" fmla="*/ 2826875 w 12192000"/>
              <a:gd name="connsiteY34" fmla="*/ 2338183 h 3569732"/>
              <a:gd name="connsiteX35" fmla="*/ 2447310 w 12192000"/>
              <a:gd name="connsiteY35" fmla="*/ 2338183 h 3569732"/>
              <a:gd name="connsiteX36" fmla="*/ 1304000 w 12192000"/>
              <a:gd name="connsiteY36" fmla="*/ 2315841 h 3569732"/>
              <a:gd name="connsiteX37" fmla="*/ 1196861 w 12192000"/>
              <a:gd name="connsiteY37" fmla="*/ 2338183 h 3569732"/>
              <a:gd name="connsiteX38" fmla="*/ 1933726 w 12192000"/>
              <a:gd name="connsiteY38" fmla="*/ 2985215 h 3569732"/>
              <a:gd name="connsiteX39" fmla="*/ 2558932 w 12192000"/>
              <a:gd name="connsiteY39" fmla="*/ 2714783 h 3569732"/>
              <a:gd name="connsiteX40" fmla="*/ 3219870 w 12192000"/>
              <a:gd name="connsiteY40" fmla="*/ 2668357 h 3569732"/>
              <a:gd name="connsiteX41" fmla="*/ 3840649 w 12192000"/>
              <a:gd name="connsiteY41" fmla="*/ 2851310 h 3569732"/>
              <a:gd name="connsiteX42" fmla="*/ 2174884 w 12192000"/>
              <a:gd name="connsiteY42" fmla="*/ 3569733 h 3569732"/>
              <a:gd name="connsiteX43" fmla="*/ 0 w 12192000"/>
              <a:gd name="connsiteY43" fmla="*/ 2199858 h 3569732"/>
              <a:gd name="connsiteX44" fmla="*/ 3130587 w 12192000"/>
              <a:gd name="connsiteY44" fmla="*/ 0 h 3569732"/>
              <a:gd name="connsiteX45" fmla="*/ 3854023 w 12192000"/>
              <a:gd name="connsiteY45" fmla="*/ 1383238 h 3569732"/>
              <a:gd name="connsiteX46" fmla="*/ 6890844 w 12192000"/>
              <a:gd name="connsiteY46" fmla="*/ 1356508 h 3569732"/>
              <a:gd name="connsiteX47" fmla="*/ 6618362 w 12192000"/>
              <a:gd name="connsiteY47" fmla="*/ 1450194 h 3569732"/>
              <a:gd name="connsiteX48" fmla="*/ 6256653 w 12192000"/>
              <a:gd name="connsiteY48" fmla="*/ 2713023 h 3569732"/>
              <a:gd name="connsiteX49" fmla="*/ 6488864 w 12192000"/>
              <a:gd name="connsiteY49" fmla="*/ 2846834 h 3569732"/>
              <a:gd name="connsiteX50" fmla="*/ 6761289 w 12192000"/>
              <a:gd name="connsiteY50" fmla="*/ 2775499 h 3569732"/>
              <a:gd name="connsiteX51" fmla="*/ 7117333 w 12192000"/>
              <a:gd name="connsiteY51" fmla="*/ 1512379 h 3569732"/>
              <a:gd name="connsiteX52" fmla="*/ 6890844 w 12192000"/>
              <a:gd name="connsiteY52" fmla="*/ 1356508 h 3569732"/>
              <a:gd name="connsiteX53" fmla="*/ 8328768 w 12192000"/>
              <a:gd name="connsiteY53" fmla="*/ 1316327 h 3569732"/>
              <a:gd name="connsiteX54" fmla="*/ 7880215 w 12192000"/>
              <a:gd name="connsiteY54" fmla="*/ 2623709 h 3569732"/>
              <a:gd name="connsiteX55" fmla="*/ 6127099 w 12192000"/>
              <a:gd name="connsiteY55" fmla="*/ 3493865 h 3569732"/>
              <a:gd name="connsiteX56" fmla="*/ 5041936 w 12192000"/>
              <a:gd name="connsiteY56" fmla="*/ 2869139 h 3569732"/>
              <a:gd name="connsiteX57" fmla="*/ 5488520 w 12192000"/>
              <a:gd name="connsiteY57" fmla="*/ 1584104 h 3569732"/>
              <a:gd name="connsiteX58" fmla="*/ 7181069 w 12192000"/>
              <a:gd name="connsiteY58" fmla="*/ 678232 h 3569732"/>
              <a:gd name="connsiteX59" fmla="*/ 8328768 w 12192000"/>
              <a:gd name="connsiteY59" fmla="*/ 1316327 h 356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192000" h="3569732" fill="norm" stroke="1" extrusionOk="0">
                <a:moveTo>
                  <a:pt x="12192000" y="1320881"/>
                </a:moveTo>
                <a:cubicBezTo>
                  <a:pt x="12192000" y="1729102"/>
                  <a:pt x="11705971" y="3126779"/>
                  <a:pt x="11626234" y="3336532"/>
                </a:cubicBezTo>
                <a:cubicBezTo>
                  <a:pt x="11573809" y="3474370"/>
                  <a:pt x="11473385" y="3493865"/>
                  <a:pt x="11343268" y="3493865"/>
                </a:cubicBezTo>
                <a:cubicBezTo>
                  <a:pt x="11107794" y="3493865"/>
                  <a:pt x="10930203" y="3437869"/>
                  <a:pt x="10843621" y="3368594"/>
                </a:cubicBezTo>
                <a:cubicBezTo>
                  <a:pt x="10825671" y="3354342"/>
                  <a:pt x="10803482" y="3323741"/>
                  <a:pt x="10818543" y="3278906"/>
                </a:cubicBezTo>
                <a:cubicBezTo>
                  <a:pt x="10907057" y="3015310"/>
                  <a:pt x="11243050" y="2066104"/>
                  <a:pt x="11243050" y="1861035"/>
                </a:cubicBezTo>
                <a:cubicBezTo>
                  <a:pt x="11243050" y="1748785"/>
                  <a:pt x="11209812" y="1664382"/>
                  <a:pt x="11097628" y="1664382"/>
                </a:cubicBezTo>
                <a:cubicBezTo>
                  <a:pt x="10417596" y="1664382"/>
                  <a:pt x="9168178" y="3114232"/>
                  <a:pt x="8936174" y="3373408"/>
                </a:cubicBezTo>
                <a:cubicBezTo>
                  <a:pt x="8860264" y="3458114"/>
                  <a:pt x="8749035" y="3475999"/>
                  <a:pt x="8619106" y="3475999"/>
                </a:cubicBezTo>
                <a:cubicBezTo>
                  <a:pt x="8458284" y="3475999"/>
                  <a:pt x="8287015" y="3390731"/>
                  <a:pt x="8270715" y="3382303"/>
                </a:cubicBezTo>
                <a:cubicBezTo>
                  <a:pt x="8219865" y="3356047"/>
                  <a:pt x="8217464" y="3327037"/>
                  <a:pt x="8232508" y="3265797"/>
                </a:cubicBezTo>
                <a:lnTo>
                  <a:pt x="8275217" y="3092264"/>
                </a:lnTo>
                <a:cubicBezTo>
                  <a:pt x="8353377" y="2774807"/>
                  <a:pt x="8758189" y="1600306"/>
                  <a:pt x="9038830" y="963802"/>
                </a:cubicBezTo>
                <a:cubicBezTo>
                  <a:pt x="9050759" y="936899"/>
                  <a:pt x="9062407" y="914553"/>
                  <a:pt x="9123348" y="905056"/>
                </a:cubicBezTo>
                <a:cubicBezTo>
                  <a:pt x="9151653" y="900629"/>
                  <a:pt x="9244519" y="879013"/>
                  <a:pt x="9373847" y="879013"/>
                </a:cubicBezTo>
                <a:cubicBezTo>
                  <a:pt x="9468682" y="879013"/>
                  <a:pt x="9652988" y="885759"/>
                  <a:pt x="9745385" y="935266"/>
                </a:cubicBezTo>
                <a:cubicBezTo>
                  <a:pt x="9745385" y="935266"/>
                  <a:pt x="9746154" y="933891"/>
                  <a:pt x="9746154" y="1088816"/>
                </a:cubicBezTo>
                <a:cubicBezTo>
                  <a:pt x="9746154" y="1155729"/>
                  <a:pt x="9753468" y="1383238"/>
                  <a:pt x="9967785" y="1383238"/>
                </a:cubicBezTo>
                <a:cubicBezTo>
                  <a:pt x="10329456" y="1383238"/>
                  <a:pt x="10986024" y="763023"/>
                  <a:pt x="11566531" y="763023"/>
                </a:cubicBezTo>
                <a:cubicBezTo>
                  <a:pt x="12076908" y="763023"/>
                  <a:pt x="12192000" y="1077686"/>
                  <a:pt x="12192000" y="1320882"/>
                </a:cubicBezTo>
                <a:moveTo>
                  <a:pt x="4970529" y="1833961"/>
                </a:moveTo>
                <a:cubicBezTo>
                  <a:pt x="4970529" y="1918715"/>
                  <a:pt x="4871736" y="2151971"/>
                  <a:pt x="4857762" y="2186449"/>
                </a:cubicBezTo>
                <a:cubicBezTo>
                  <a:pt x="4768948" y="2405323"/>
                  <a:pt x="4536043" y="2440812"/>
                  <a:pt x="4372089" y="2440812"/>
                </a:cubicBezTo>
                <a:cubicBezTo>
                  <a:pt x="4126110" y="2440812"/>
                  <a:pt x="4041592" y="2352547"/>
                  <a:pt x="4041592" y="2213268"/>
                </a:cubicBezTo>
                <a:cubicBezTo>
                  <a:pt x="4041592" y="2105470"/>
                  <a:pt x="4132338" y="1919389"/>
                  <a:pt x="4144305" y="1891971"/>
                </a:cubicBezTo>
                <a:cubicBezTo>
                  <a:pt x="4255046" y="1638425"/>
                  <a:pt x="4453288" y="1610878"/>
                  <a:pt x="4648941" y="1610878"/>
                </a:cubicBezTo>
                <a:cubicBezTo>
                  <a:pt x="4814846" y="1610878"/>
                  <a:pt x="4970529" y="1679810"/>
                  <a:pt x="4970529" y="1833961"/>
                </a:cubicBezTo>
                <a:moveTo>
                  <a:pt x="2867052" y="1298492"/>
                </a:moveTo>
                <a:cubicBezTo>
                  <a:pt x="2867052" y="1137078"/>
                  <a:pt x="2859437" y="905786"/>
                  <a:pt x="2733128" y="905786"/>
                </a:cubicBezTo>
                <a:cubicBezTo>
                  <a:pt x="2321976" y="905786"/>
                  <a:pt x="1599742" y="1534037"/>
                  <a:pt x="1527312" y="1606364"/>
                </a:cubicBezTo>
                <a:cubicBezTo>
                  <a:pt x="1473720" y="1659955"/>
                  <a:pt x="1513806" y="1655443"/>
                  <a:pt x="1585376" y="1655443"/>
                </a:cubicBezTo>
                <a:lnTo>
                  <a:pt x="2509808" y="1655443"/>
                </a:lnTo>
                <a:cubicBezTo>
                  <a:pt x="2837341" y="1655443"/>
                  <a:pt x="2867052" y="1600392"/>
                  <a:pt x="2867052" y="1298492"/>
                </a:cubicBezTo>
                <a:moveTo>
                  <a:pt x="3854023" y="1383238"/>
                </a:moveTo>
                <a:cubicBezTo>
                  <a:pt x="3854023" y="2174145"/>
                  <a:pt x="3367093" y="2338183"/>
                  <a:pt x="2826875" y="2338183"/>
                </a:cubicBezTo>
                <a:lnTo>
                  <a:pt x="2447310" y="2338183"/>
                </a:lnTo>
                <a:cubicBezTo>
                  <a:pt x="2067951" y="2338183"/>
                  <a:pt x="1304000" y="2315841"/>
                  <a:pt x="1304000" y="2315841"/>
                </a:cubicBezTo>
                <a:cubicBezTo>
                  <a:pt x="1242710" y="2314642"/>
                  <a:pt x="1196861" y="2302469"/>
                  <a:pt x="1196861" y="2338183"/>
                </a:cubicBezTo>
                <a:cubicBezTo>
                  <a:pt x="1196861" y="2596086"/>
                  <a:pt x="1488861" y="2985215"/>
                  <a:pt x="1933726" y="2985215"/>
                </a:cubicBezTo>
                <a:cubicBezTo>
                  <a:pt x="2284049" y="2985215"/>
                  <a:pt x="2509808" y="2766566"/>
                  <a:pt x="2558932" y="2714783"/>
                </a:cubicBezTo>
                <a:cubicBezTo>
                  <a:pt x="2558932" y="2714783"/>
                  <a:pt x="2961456" y="2668357"/>
                  <a:pt x="3219870" y="2668357"/>
                </a:cubicBezTo>
                <a:cubicBezTo>
                  <a:pt x="3470800" y="2668357"/>
                  <a:pt x="3840649" y="2708509"/>
                  <a:pt x="3840649" y="2851310"/>
                </a:cubicBezTo>
                <a:cubicBezTo>
                  <a:pt x="3840649" y="3129869"/>
                  <a:pt x="2934840" y="3569733"/>
                  <a:pt x="2174884" y="3569733"/>
                </a:cubicBezTo>
                <a:cubicBezTo>
                  <a:pt x="1030667" y="3569732"/>
                  <a:pt x="0" y="2948658"/>
                  <a:pt x="0" y="2199858"/>
                </a:cubicBezTo>
                <a:cubicBezTo>
                  <a:pt x="0" y="945107"/>
                  <a:pt x="2423695" y="0"/>
                  <a:pt x="3130587" y="0"/>
                </a:cubicBezTo>
                <a:cubicBezTo>
                  <a:pt x="3767178" y="0"/>
                  <a:pt x="3854023" y="1013050"/>
                  <a:pt x="3854023" y="1383238"/>
                </a:cubicBezTo>
                <a:moveTo>
                  <a:pt x="6890844" y="1356508"/>
                </a:moveTo>
                <a:cubicBezTo>
                  <a:pt x="6804637" y="1356508"/>
                  <a:pt x="6676471" y="1369917"/>
                  <a:pt x="6618362" y="1450194"/>
                </a:cubicBezTo>
                <a:cubicBezTo>
                  <a:pt x="6400819" y="1751148"/>
                  <a:pt x="6256653" y="2503682"/>
                  <a:pt x="6256653" y="2713023"/>
                </a:cubicBezTo>
                <a:cubicBezTo>
                  <a:pt x="6256653" y="2855954"/>
                  <a:pt x="6356046" y="2846834"/>
                  <a:pt x="6488864" y="2846834"/>
                </a:cubicBezTo>
                <a:cubicBezTo>
                  <a:pt x="6566143" y="2846834"/>
                  <a:pt x="6690876" y="2848782"/>
                  <a:pt x="6761289" y="2775499"/>
                </a:cubicBezTo>
                <a:cubicBezTo>
                  <a:pt x="6952423" y="2576571"/>
                  <a:pt x="7117333" y="1675126"/>
                  <a:pt x="7117333" y="1512379"/>
                </a:cubicBezTo>
                <a:cubicBezTo>
                  <a:pt x="7117333" y="1396647"/>
                  <a:pt x="7108987" y="1356508"/>
                  <a:pt x="6890844" y="1356508"/>
                </a:cubicBezTo>
                <a:moveTo>
                  <a:pt x="8328768" y="1316327"/>
                </a:moveTo>
                <a:cubicBezTo>
                  <a:pt x="8328768" y="1659868"/>
                  <a:pt x="7989286" y="2414162"/>
                  <a:pt x="7880215" y="2623709"/>
                </a:cubicBezTo>
                <a:cubicBezTo>
                  <a:pt x="7424178" y="3499802"/>
                  <a:pt x="6814916" y="3493865"/>
                  <a:pt x="6127099" y="3493865"/>
                </a:cubicBezTo>
                <a:cubicBezTo>
                  <a:pt x="5791012" y="3493865"/>
                  <a:pt x="5041936" y="3497742"/>
                  <a:pt x="5041936" y="2869139"/>
                </a:cubicBezTo>
                <a:cubicBezTo>
                  <a:pt x="5041936" y="2587995"/>
                  <a:pt x="5287146" y="2072696"/>
                  <a:pt x="5488520" y="1584104"/>
                </a:cubicBezTo>
                <a:cubicBezTo>
                  <a:pt x="5574145" y="1376320"/>
                  <a:pt x="5938967" y="678232"/>
                  <a:pt x="7181069" y="678232"/>
                </a:cubicBezTo>
                <a:cubicBezTo>
                  <a:pt x="7693415" y="678232"/>
                  <a:pt x="8328768" y="758596"/>
                  <a:pt x="8328768" y="1316327"/>
                </a:cubicBezTo>
              </a:path>
            </a:pathLst>
          </a:custGeom>
          <a:solidFill>
            <a:schemeClr val="bg1"/>
          </a:solidFill>
          <a:ln w="0" cap="flat">
            <a:noFill/>
            <a:prstDash val="solid"/>
            <a:miter/>
          </a:ln>
        </p:spPr>
        <p:txBody>
          <a:bodyPr rtlCol="0" anchor="ctr"/>
          <a:lstStyle/>
          <a:p>
            <a:pPr>
              <a:defRPr/>
            </a:pPr>
            <a:endParaRPr lang="de-D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losing chart with large Image A">
    <p:spTree>
      <p:nvGrpSpPr>
        <p:cNvPr id="1" name=""/>
        <p:cNvGrpSpPr/>
        <p:nvPr/>
      </p:nvGrpSpPr>
      <p:grpSpPr bwMode="auto">
        <a:xfrm>
          <a:off x="0" y="0"/>
          <a:ext cx="0" cy="0"/>
          <a:chOff x="0" y="0"/>
          <a:chExt cx="0" cy="0"/>
        </a:xfrm>
      </p:grpSpPr>
      <p:sp>
        <p:nvSpPr>
          <p:cNvPr id="1139762376" name="Image"/>
          <p:cNvSpPr>
            <a:spLocks noGrp="1"/>
          </p:cNvSpPr>
          <p:nvPr>
            <p:ph type="pic" sz="quarter" idx="17" hasCustomPrompt="1"/>
          </p:nvPr>
        </p:nvSpPr>
        <p:spPr bwMode="auto">
          <a:xfrm>
            <a:off x="0" y="0"/>
            <a:ext cx="12192000" cy="6858000"/>
          </a:xfrm>
          <a:prstGeom prst="rect">
            <a:avLst/>
          </a:prstGeom>
          <a:solidFill>
            <a:srgbClr val="999999"/>
          </a:solidFill>
        </p:spPr>
        <p:txBody>
          <a:bodyPr vert="horz" lIns="0" tIns="0" rIns="0" bIns="0" rtlCol="0" anchor="ctr" anchorCtr="0">
            <a:noAutofit/>
          </a:bodyPr>
          <a:lstStyle>
            <a:lvl1pPr algn="ctr">
              <a:defRPr lang="de-DE">
                <a:solidFill>
                  <a:schemeClr val="bg1"/>
                </a:solidFill>
              </a:defRPr>
            </a:lvl1pPr>
          </a:lstStyle>
          <a:p>
            <a:pPr lvl="0" algn="ctr">
              <a:defRPr/>
            </a:pPr>
            <a:r>
              <a:rPr lang="en-GB"/>
              <a:t>Insert Picture</a:t>
            </a:r>
            <a:endParaRPr/>
          </a:p>
        </p:txBody>
      </p:sp>
      <p:sp>
        <p:nvSpPr>
          <p:cNvPr id="1640256852" name="Datumsplatzhalter 2"/>
          <p:cNvSpPr>
            <a:spLocks noGrp="1"/>
          </p:cNvSpPr>
          <p:nvPr>
            <p:ph type="dt" sz="half" idx="10"/>
          </p:nvPr>
        </p:nvSpPr>
        <p:spPr bwMode="auto">
          <a:xfrm>
            <a:off x="12192000" y="6858000"/>
            <a:ext cx="0" cy="0"/>
          </a:xfrm>
        </p:spPr>
        <p:txBody>
          <a:bodyPr anchor="b"/>
          <a:lstStyle>
            <a:lvl1pPr algn="r">
              <a:defRPr sz="100">
                <a:noFill/>
              </a:defRPr>
            </a:lvl1pPr>
          </a:lstStyle>
          <a:p>
            <a:pPr>
              <a:defRPr/>
            </a:pPr>
            <a:fld id="{E1661ABF-B6C1-304A-B785-E576099AC068}" type="datetime1">
              <a:rPr lang="en-GB"/>
              <a:t>26/01/2026</a:t>
            </a:fld>
            <a:endParaRPr lang="en-GB"/>
          </a:p>
        </p:txBody>
      </p:sp>
      <p:sp>
        <p:nvSpPr>
          <p:cNvPr id="2079724172" name="Fußzeilenplatzhalter 3"/>
          <p:cNvSpPr>
            <a:spLocks noGrp="1"/>
          </p:cNvSpPr>
          <p:nvPr>
            <p:ph type="ftr" sz="quarter" idx="11"/>
          </p:nvPr>
        </p:nvSpPr>
        <p:spPr bwMode="auto">
          <a:xfrm>
            <a:off x="12192000" y="6858000"/>
            <a:ext cx="0" cy="0"/>
          </a:xfrm>
        </p:spPr>
        <p:txBody>
          <a:bodyPr anchor="b"/>
          <a:lstStyle>
            <a:lvl1pPr algn="r">
              <a:defRPr sz="100">
                <a:noFill/>
              </a:defRPr>
            </a:lvl1pPr>
          </a:lstStyle>
          <a:p>
            <a:pPr>
              <a:defRPr/>
            </a:pPr>
            <a:r>
              <a:rPr lang="en-GB"/>
              <a:t>New E.ON PowerPoint Master</a:t>
            </a:r>
            <a:endParaRPr/>
          </a:p>
        </p:txBody>
      </p:sp>
      <p:sp>
        <p:nvSpPr>
          <p:cNvPr id="2030110708" name="Foliennummernplatzhalter 4"/>
          <p:cNvSpPr>
            <a:spLocks noGrp="1"/>
          </p:cNvSpPr>
          <p:nvPr>
            <p:ph type="sldNum" sz="quarter" idx="12"/>
          </p:nvPr>
        </p:nvSpPr>
        <p:spPr bwMode="auto">
          <a:xfrm>
            <a:off x="12192000" y="6858000"/>
            <a:ext cx="0" cy="0"/>
          </a:xfrm>
        </p:spPr>
        <p:txBody>
          <a:bodyPr anchor="b"/>
          <a:lstStyle>
            <a:lvl1pPr algn="r">
              <a:defRPr sz="100">
                <a:noFill/>
              </a:defRPr>
            </a:lvl1pPr>
          </a:lstStyle>
          <a:p>
            <a:pPr>
              <a:defRPr/>
            </a:pPr>
            <a:fld id="{01FFFE70-FC19-4A94-9D10-0B3C8E890CB2}" type="slidenum">
              <a:rPr lang="en-GB"/>
              <a:t>‹#›</a:t>
            </a:fld>
            <a:endParaRPr lang="en-GB"/>
          </a:p>
        </p:txBody>
      </p:sp>
      <p:sp>
        <p:nvSpPr>
          <p:cNvPr id="1649880691" name="Contact information"/>
          <p:cNvSpPr>
            <a:spLocks noGrp="1"/>
          </p:cNvSpPr>
          <p:nvPr>
            <p:ph type="body" sz="quarter" idx="14" hasCustomPrompt="1"/>
          </p:nvPr>
        </p:nvSpPr>
        <p:spPr bwMode="auto">
          <a:xfrm>
            <a:off x="480000" y="3212976"/>
            <a:ext cx="5436000" cy="235385"/>
          </a:xfrm>
        </p:spPr>
        <p:txBody>
          <a:bodyPr>
            <a:noAutofit/>
          </a:bodyPr>
          <a:lstStyle>
            <a:lvl1pPr>
              <a:defRPr sz="1400">
                <a:solidFill>
                  <a:schemeClr val="bg1"/>
                </a:solidFill>
                <a:latin typeface="+mn-lt"/>
              </a:defRPr>
            </a:lvl1pPr>
          </a:lstStyle>
          <a:p>
            <a:pPr lvl="0">
              <a:defRPr/>
            </a:pPr>
            <a:r>
              <a:rPr lang="en-GB"/>
              <a:t>Edit contact Information</a:t>
            </a:r>
            <a:endParaRPr/>
          </a:p>
        </p:txBody>
      </p:sp>
      <p:sp>
        <p:nvSpPr>
          <p:cNvPr id="599566333" name="Name"/>
          <p:cNvSpPr>
            <a:spLocks noGrp="1"/>
          </p:cNvSpPr>
          <p:nvPr>
            <p:ph type="body" sz="quarter" idx="13" hasCustomPrompt="1"/>
          </p:nvPr>
        </p:nvSpPr>
        <p:spPr bwMode="auto">
          <a:xfrm>
            <a:off x="480000" y="2865600"/>
            <a:ext cx="5436000" cy="302647"/>
          </a:xfrm>
        </p:spPr>
        <p:txBody>
          <a:bodyPr>
            <a:noAutofit/>
          </a:bodyPr>
          <a:lstStyle>
            <a:lvl1pPr>
              <a:defRPr b="1">
                <a:solidFill>
                  <a:schemeClr val="bg1"/>
                </a:solidFill>
                <a:latin typeface="+mj-lt"/>
              </a:defRPr>
            </a:lvl1pPr>
          </a:lstStyle>
          <a:p>
            <a:pPr lvl="0">
              <a:defRPr/>
            </a:pPr>
            <a:r>
              <a:rPr lang="en-GB"/>
              <a:t>Edit name</a:t>
            </a:r>
            <a:endParaRPr/>
          </a:p>
        </p:txBody>
      </p:sp>
      <p:sp>
        <p:nvSpPr>
          <p:cNvPr id="767917404" name="Title"/>
          <p:cNvSpPr>
            <a:spLocks noGrp="1"/>
          </p:cNvSpPr>
          <p:nvPr>
            <p:ph type="title" hasCustomPrompt="1"/>
          </p:nvPr>
        </p:nvSpPr>
        <p:spPr bwMode="auto">
          <a:xfrm>
            <a:off x="480000" y="512763"/>
            <a:ext cx="11232575" cy="689470"/>
          </a:xfrm>
        </p:spPr>
        <p:txBody>
          <a:bodyPr>
            <a:noAutofit/>
          </a:bodyPr>
          <a:lstStyle>
            <a:lvl1pPr>
              <a:lnSpc>
                <a:spcPct val="80000"/>
              </a:lnSpc>
              <a:defRPr sz="4800">
                <a:solidFill>
                  <a:schemeClr val="bg1"/>
                </a:solidFill>
                <a:latin typeface="EON Office Head"/>
                <a:cs typeface="EON Office Head"/>
              </a:defRPr>
            </a:lvl1pPr>
          </a:lstStyle>
          <a:p>
            <a:pPr>
              <a:defRPr/>
            </a:pPr>
            <a:r>
              <a:rPr lang="en-GB"/>
              <a:t>Edit closing statement</a:t>
            </a:r>
            <a:endParaRPr/>
          </a:p>
        </p:txBody>
      </p:sp>
      <p:pic>
        <p:nvPicPr>
          <p:cNvPr id="1709287034" name="MIO_AGENDA_LAST_SLID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535172054" name="MIO_AGENDA_IGNORE_CHAPTER_REFERENC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1770241766" name="MIO_AGENDA_IGNORE_NAVIGATION"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sp>
        <p:nvSpPr>
          <p:cNvPr id="30191847" name="Text Placeholder 13"/>
          <p:cNvSpPr>
            <a:spLocks noGrp="1"/>
          </p:cNvSpPr>
          <p:nvPr>
            <p:ph type="body" sz="quarter" idx="16"/>
          </p:nvPr>
        </p:nvSpPr>
        <p:spPr bwMode="auto">
          <a:xfrm>
            <a:off x="479425" y="1202233"/>
            <a:ext cx="11233150" cy="679907"/>
          </a:xfrm>
        </p:spPr>
        <p:txBody>
          <a:bodyPr/>
          <a:lstStyle>
            <a:lvl1pPr>
              <a:lnSpc>
                <a:spcPct val="80000"/>
              </a:lnSpc>
              <a:spcAft>
                <a:spcPts val="0"/>
              </a:spcAft>
              <a:defRPr sz="4800">
                <a:solidFill>
                  <a:schemeClr val="bg1"/>
                </a:solidFill>
              </a:defRPr>
            </a:lvl1pPr>
          </a:lstStyle>
          <a:p>
            <a:pPr lvl="0">
              <a:defRPr/>
            </a:pPr>
            <a:r>
              <a:rPr lang="hu-HU"/>
              <a:t>Mintaszöveg szerkesztése</a:t>
            </a:r>
            <a:endParaRPr/>
          </a:p>
        </p:txBody>
      </p:sp>
      <p:sp>
        <p:nvSpPr>
          <p:cNvPr id="1427545137" name="Textplatzhalter 11"/>
          <p:cNvSpPr>
            <a:spLocks noChangeAspect="1" noGrp="1"/>
          </p:cNvSpPr>
          <p:nvPr>
            <p:ph type="body" sz="quarter" idx="15" hasCustomPrompt="1"/>
          </p:nvPr>
        </p:nvSpPr>
        <p:spPr bwMode="auto">
          <a:xfrm>
            <a:off x="479426" y="5863136"/>
            <a:ext cx="1646555" cy="482100"/>
          </a:xfrm>
          <a:custGeom>
            <a:avLst/>
            <a:gdLst>
              <a:gd name="connsiteX0" fmla="*/ 627849 w 1646555"/>
              <a:gd name="connsiteY0" fmla="*/ 217553 h 482100"/>
              <a:gd name="connsiteX1" fmla="*/ 671280 w 1646555"/>
              <a:gd name="connsiteY1" fmla="*/ 247681 h 482100"/>
              <a:gd name="connsiteX2" fmla="*/ 656051 w 1646555"/>
              <a:gd name="connsiteY2" fmla="*/ 295285 h 482100"/>
              <a:gd name="connsiteX3" fmla="*/ 590460 w 1646555"/>
              <a:gd name="connsiteY3" fmla="*/ 329637 h 482100"/>
              <a:gd name="connsiteX4" fmla="*/ 545826 w 1646555"/>
              <a:gd name="connsiteY4" fmla="*/ 298907 h 482100"/>
              <a:gd name="connsiteX5" fmla="*/ 559697 w 1646555"/>
              <a:gd name="connsiteY5" fmla="*/ 255515 h 482100"/>
              <a:gd name="connsiteX6" fmla="*/ 627849 w 1646555"/>
              <a:gd name="connsiteY6" fmla="*/ 217553 h 482100"/>
              <a:gd name="connsiteX7" fmla="*/ 930623 w 1646555"/>
              <a:gd name="connsiteY7" fmla="*/ 183200 h 482100"/>
              <a:gd name="connsiteX8" fmla="*/ 893824 w 1646555"/>
              <a:gd name="connsiteY8" fmla="*/ 195852 h 482100"/>
              <a:gd name="connsiteX9" fmla="*/ 844974 w 1646555"/>
              <a:gd name="connsiteY9" fmla="*/ 366400 h 482100"/>
              <a:gd name="connsiteX10" fmla="*/ 876335 w 1646555"/>
              <a:gd name="connsiteY10" fmla="*/ 384471 h 482100"/>
              <a:gd name="connsiteX11" fmla="*/ 913126 w 1646555"/>
              <a:gd name="connsiteY11" fmla="*/ 374837 h 482100"/>
              <a:gd name="connsiteX12" fmla="*/ 961211 w 1646555"/>
              <a:gd name="connsiteY12" fmla="*/ 204250 h 482100"/>
              <a:gd name="connsiteX13" fmla="*/ 930623 w 1646555"/>
              <a:gd name="connsiteY13" fmla="*/ 183200 h 482100"/>
              <a:gd name="connsiteX14" fmla="*/ 369115 w 1646555"/>
              <a:gd name="connsiteY14" fmla="*/ 122329 h 482100"/>
              <a:gd name="connsiteX15" fmla="*/ 206267 w 1646555"/>
              <a:gd name="connsiteY15" fmla="*/ 216943 h 482100"/>
              <a:gd name="connsiteX16" fmla="*/ 214108 w 1646555"/>
              <a:gd name="connsiteY16" fmla="*/ 223571 h 482100"/>
              <a:gd name="connsiteX17" fmla="*/ 338955 w 1646555"/>
              <a:gd name="connsiteY17" fmla="*/ 223571 h 482100"/>
              <a:gd name="connsiteX18" fmla="*/ 387201 w 1646555"/>
              <a:gd name="connsiteY18" fmla="*/ 175364 h 482100"/>
              <a:gd name="connsiteX19" fmla="*/ 369115 w 1646555"/>
              <a:gd name="connsiteY19" fmla="*/ 122329 h 482100"/>
              <a:gd name="connsiteX20" fmla="*/ 1562084 w 1646555"/>
              <a:gd name="connsiteY20" fmla="*/ 103048 h 482100"/>
              <a:gd name="connsiteX21" fmla="*/ 1646555 w 1646555"/>
              <a:gd name="connsiteY21" fmla="*/ 178388 h 482100"/>
              <a:gd name="connsiteX22" fmla="*/ 1570147 w 1646555"/>
              <a:gd name="connsiteY22" fmla="*/ 450606 h 482100"/>
              <a:gd name="connsiteX23" fmla="*/ 1531932 w 1646555"/>
              <a:gd name="connsiteY23" fmla="*/ 471854 h 482100"/>
              <a:gd name="connsiteX24" fmla="*/ 1464454 w 1646555"/>
              <a:gd name="connsiteY24" fmla="*/ 454936 h 482100"/>
              <a:gd name="connsiteX25" fmla="*/ 1461067 w 1646555"/>
              <a:gd name="connsiteY25" fmla="*/ 442824 h 482100"/>
              <a:gd name="connsiteX26" fmla="*/ 1518397 w 1646555"/>
              <a:gd name="connsiteY26" fmla="*/ 251337 h 482100"/>
              <a:gd name="connsiteX27" fmla="*/ 1498758 w 1646555"/>
              <a:gd name="connsiteY27" fmla="*/ 224779 h 482100"/>
              <a:gd name="connsiteX28" fmla="*/ 1206849 w 1646555"/>
              <a:gd name="connsiteY28" fmla="*/ 455586 h 482100"/>
              <a:gd name="connsiteX29" fmla="*/ 1164028 w 1646555"/>
              <a:gd name="connsiteY29" fmla="*/ 469441 h 482100"/>
              <a:gd name="connsiteX30" fmla="*/ 1116977 w 1646555"/>
              <a:gd name="connsiteY30" fmla="*/ 456788 h 482100"/>
              <a:gd name="connsiteX31" fmla="*/ 1111817 w 1646555"/>
              <a:gd name="connsiteY31" fmla="*/ 441053 h 482100"/>
              <a:gd name="connsiteX32" fmla="*/ 1117585 w 1646555"/>
              <a:gd name="connsiteY32" fmla="*/ 417617 h 482100"/>
              <a:gd name="connsiteX33" fmla="*/ 1220713 w 1646555"/>
              <a:gd name="connsiteY33" fmla="*/ 130164 h 482100"/>
              <a:gd name="connsiteX34" fmla="*/ 1232127 w 1646555"/>
              <a:gd name="connsiteY34" fmla="*/ 122230 h 482100"/>
              <a:gd name="connsiteX35" fmla="*/ 1265958 w 1646555"/>
              <a:gd name="connsiteY35" fmla="*/ 118713 h 482100"/>
              <a:gd name="connsiteX36" fmla="*/ 1316135 w 1646555"/>
              <a:gd name="connsiteY36" fmla="*/ 126310 h 482100"/>
              <a:gd name="connsiteX37" fmla="*/ 1316238 w 1646555"/>
              <a:gd name="connsiteY37" fmla="*/ 147047 h 482100"/>
              <a:gd name="connsiteX38" fmla="*/ 1346170 w 1646555"/>
              <a:gd name="connsiteY38" fmla="*/ 186810 h 482100"/>
              <a:gd name="connsiteX39" fmla="*/ 1562084 w 1646555"/>
              <a:gd name="connsiteY39" fmla="*/ 103048 h 482100"/>
              <a:gd name="connsiteX40" fmla="*/ 969818 w 1646555"/>
              <a:gd name="connsiteY40" fmla="*/ 91597 h 482100"/>
              <a:gd name="connsiteX41" fmla="*/ 1124818 w 1646555"/>
              <a:gd name="connsiteY41" fmla="*/ 177773 h 482100"/>
              <a:gd name="connsiteX42" fmla="*/ 1064240 w 1646555"/>
              <a:gd name="connsiteY42" fmla="*/ 354338 h 482100"/>
              <a:gd name="connsiteX43" fmla="*/ 827478 w 1646555"/>
              <a:gd name="connsiteY43" fmla="*/ 471854 h 482100"/>
              <a:gd name="connsiteX44" fmla="*/ 680924 w 1646555"/>
              <a:gd name="connsiteY44" fmla="*/ 387484 h 482100"/>
              <a:gd name="connsiteX45" fmla="*/ 741236 w 1646555"/>
              <a:gd name="connsiteY45" fmla="*/ 213937 h 482100"/>
              <a:gd name="connsiteX46" fmla="*/ 969818 w 1646555"/>
              <a:gd name="connsiteY46" fmla="*/ 91597 h 482100"/>
              <a:gd name="connsiteX47" fmla="*/ 422792 w 1646555"/>
              <a:gd name="connsiteY47" fmla="*/ 0 h 482100"/>
              <a:gd name="connsiteX48" fmla="*/ 520494 w 1646555"/>
              <a:gd name="connsiteY48" fmla="*/ 186810 h 482100"/>
              <a:gd name="connsiteX49" fmla="*/ 381775 w 1646555"/>
              <a:gd name="connsiteY49" fmla="*/ 315777 h 482100"/>
              <a:gd name="connsiteX50" fmla="*/ 330514 w 1646555"/>
              <a:gd name="connsiteY50" fmla="*/ 315777 h 482100"/>
              <a:gd name="connsiteX51" fmla="*/ 176108 w 1646555"/>
              <a:gd name="connsiteY51" fmla="*/ 312760 h 482100"/>
              <a:gd name="connsiteX52" fmla="*/ 161639 w 1646555"/>
              <a:gd name="connsiteY52" fmla="*/ 315777 h 482100"/>
              <a:gd name="connsiteX53" fmla="*/ 261154 w 1646555"/>
              <a:gd name="connsiteY53" fmla="*/ 403160 h 482100"/>
              <a:gd name="connsiteX54" fmla="*/ 345589 w 1646555"/>
              <a:gd name="connsiteY54" fmla="*/ 366638 h 482100"/>
              <a:gd name="connsiteX55" fmla="*/ 434850 w 1646555"/>
              <a:gd name="connsiteY55" fmla="*/ 360368 h 482100"/>
              <a:gd name="connsiteX56" fmla="*/ 518688 w 1646555"/>
              <a:gd name="connsiteY56" fmla="*/ 385076 h 482100"/>
              <a:gd name="connsiteX57" fmla="*/ 293723 w 1646555"/>
              <a:gd name="connsiteY57" fmla="*/ 482100 h 482100"/>
              <a:gd name="connsiteX58" fmla="*/ 0 w 1646555"/>
              <a:gd name="connsiteY58" fmla="*/ 297096 h 482100"/>
              <a:gd name="connsiteX59" fmla="*/ 422792 w 1646555"/>
              <a:gd name="connsiteY59" fmla="*/ 0 h 48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46555" h="482100" fill="norm" stroke="1" extrusionOk="0">
                <a:moveTo>
                  <a:pt x="627849" y="217553"/>
                </a:moveTo>
                <a:cubicBezTo>
                  <a:pt x="650255" y="217553"/>
                  <a:pt x="671280" y="226862"/>
                  <a:pt x="671280" y="247681"/>
                </a:cubicBezTo>
                <a:cubicBezTo>
                  <a:pt x="671280" y="259127"/>
                  <a:pt x="657938" y="290629"/>
                  <a:pt x="656051" y="295285"/>
                </a:cubicBezTo>
                <a:cubicBezTo>
                  <a:pt x="644056" y="324844"/>
                  <a:pt x="612602" y="329637"/>
                  <a:pt x="590460" y="329637"/>
                </a:cubicBezTo>
                <a:cubicBezTo>
                  <a:pt x="557240" y="329637"/>
                  <a:pt x="545826" y="317717"/>
                  <a:pt x="545826" y="298907"/>
                </a:cubicBezTo>
                <a:cubicBezTo>
                  <a:pt x="545826" y="284348"/>
                  <a:pt x="558081" y="259218"/>
                  <a:pt x="559697" y="255515"/>
                </a:cubicBezTo>
                <a:cubicBezTo>
                  <a:pt x="574653" y="221273"/>
                  <a:pt x="601426" y="217553"/>
                  <a:pt x="627849" y="217553"/>
                </a:cubicBezTo>
                <a:close/>
                <a:moveTo>
                  <a:pt x="930623" y="183200"/>
                </a:moveTo>
                <a:cubicBezTo>
                  <a:pt x="918980" y="183200"/>
                  <a:pt x="901671" y="185010"/>
                  <a:pt x="893824" y="195852"/>
                </a:cubicBezTo>
                <a:cubicBezTo>
                  <a:pt x="864444" y="236497"/>
                  <a:pt x="844974" y="338128"/>
                  <a:pt x="844974" y="366400"/>
                </a:cubicBezTo>
                <a:cubicBezTo>
                  <a:pt x="844974" y="385703"/>
                  <a:pt x="858397" y="384471"/>
                  <a:pt x="876335" y="384471"/>
                </a:cubicBezTo>
                <a:cubicBezTo>
                  <a:pt x="886771" y="384471"/>
                  <a:pt x="903617" y="384734"/>
                  <a:pt x="913126" y="374837"/>
                </a:cubicBezTo>
                <a:cubicBezTo>
                  <a:pt x="938939" y="347972"/>
                  <a:pt x="961211" y="226230"/>
                  <a:pt x="961211" y="204250"/>
                </a:cubicBezTo>
                <a:cubicBezTo>
                  <a:pt x="961211" y="188620"/>
                  <a:pt x="960084" y="183200"/>
                  <a:pt x="930623" y="183200"/>
                </a:cubicBezTo>
                <a:close/>
                <a:moveTo>
                  <a:pt x="369115" y="122329"/>
                </a:moveTo>
                <a:cubicBezTo>
                  <a:pt x="313588" y="122329"/>
                  <a:pt x="216049" y="207175"/>
                  <a:pt x="206267" y="216943"/>
                </a:cubicBezTo>
                <a:cubicBezTo>
                  <a:pt x="199029" y="224181"/>
                  <a:pt x="204443" y="223571"/>
                  <a:pt x="214108" y="223571"/>
                </a:cubicBezTo>
                <a:lnTo>
                  <a:pt x="338955" y="223571"/>
                </a:lnTo>
                <a:cubicBezTo>
                  <a:pt x="383189" y="223571"/>
                  <a:pt x="387201" y="216137"/>
                  <a:pt x="387201" y="175364"/>
                </a:cubicBezTo>
                <a:cubicBezTo>
                  <a:pt x="387201" y="153565"/>
                  <a:pt x="386173" y="122329"/>
                  <a:pt x="369115" y="122329"/>
                </a:cubicBezTo>
                <a:close/>
                <a:moveTo>
                  <a:pt x="1562084" y="103048"/>
                </a:moveTo>
                <a:cubicBezTo>
                  <a:pt x="1631012" y="103048"/>
                  <a:pt x="1646555" y="145544"/>
                  <a:pt x="1646555" y="178388"/>
                </a:cubicBezTo>
                <a:cubicBezTo>
                  <a:pt x="1646555" y="233519"/>
                  <a:pt x="1580916" y="422278"/>
                  <a:pt x="1570147" y="450606"/>
                </a:cubicBezTo>
                <a:cubicBezTo>
                  <a:pt x="1563067" y="469221"/>
                  <a:pt x="1549505" y="471854"/>
                  <a:pt x="1531932" y="471854"/>
                </a:cubicBezTo>
                <a:cubicBezTo>
                  <a:pt x="1500131" y="471854"/>
                  <a:pt x="1476147" y="464292"/>
                  <a:pt x="1464454" y="454936"/>
                </a:cubicBezTo>
                <a:cubicBezTo>
                  <a:pt x="1462029" y="453011"/>
                  <a:pt x="1459033" y="448879"/>
                  <a:pt x="1461067" y="442824"/>
                </a:cubicBezTo>
                <a:cubicBezTo>
                  <a:pt x="1473021" y="407224"/>
                  <a:pt x="1518397" y="279032"/>
                  <a:pt x="1518397" y="251337"/>
                </a:cubicBezTo>
                <a:cubicBezTo>
                  <a:pt x="1518397" y="236177"/>
                  <a:pt x="1513909" y="224779"/>
                  <a:pt x="1498758" y="224779"/>
                </a:cubicBezTo>
                <a:cubicBezTo>
                  <a:pt x="1406918" y="224779"/>
                  <a:pt x="1238182" y="420584"/>
                  <a:pt x="1206849" y="455586"/>
                </a:cubicBezTo>
                <a:cubicBezTo>
                  <a:pt x="1196597" y="467026"/>
                  <a:pt x="1181575" y="469441"/>
                  <a:pt x="1164028" y="469441"/>
                </a:cubicBezTo>
                <a:cubicBezTo>
                  <a:pt x="1142309" y="469441"/>
                  <a:pt x="1119179" y="457926"/>
                  <a:pt x="1116977" y="456788"/>
                </a:cubicBezTo>
                <a:cubicBezTo>
                  <a:pt x="1110110" y="453242"/>
                  <a:pt x="1109786" y="449324"/>
                  <a:pt x="1111817" y="441053"/>
                </a:cubicBezTo>
                <a:lnTo>
                  <a:pt x="1117585" y="417617"/>
                </a:lnTo>
                <a:cubicBezTo>
                  <a:pt x="1128141" y="374744"/>
                  <a:pt x="1182812" y="216125"/>
                  <a:pt x="1220713" y="130164"/>
                </a:cubicBezTo>
                <a:cubicBezTo>
                  <a:pt x="1222324" y="126530"/>
                  <a:pt x="1223897" y="123513"/>
                  <a:pt x="1232127" y="122230"/>
                </a:cubicBezTo>
                <a:cubicBezTo>
                  <a:pt x="1235950" y="121632"/>
                  <a:pt x="1248492" y="118713"/>
                  <a:pt x="1265958" y="118713"/>
                </a:cubicBezTo>
                <a:cubicBezTo>
                  <a:pt x="1278765" y="118713"/>
                  <a:pt x="1303656" y="119624"/>
                  <a:pt x="1316135" y="126310"/>
                </a:cubicBezTo>
                <a:cubicBezTo>
                  <a:pt x="1316135" y="126310"/>
                  <a:pt x="1316238" y="126124"/>
                  <a:pt x="1316238" y="147047"/>
                </a:cubicBezTo>
                <a:cubicBezTo>
                  <a:pt x="1316238" y="156084"/>
                  <a:pt x="1317226" y="186810"/>
                  <a:pt x="1346170" y="186810"/>
                </a:cubicBezTo>
                <a:cubicBezTo>
                  <a:pt x="1395015" y="186810"/>
                  <a:pt x="1483685" y="103048"/>
                  <a:pt x="1562084" y="103048"/>
                </a:cubicBezTo>
                <a:close/>
                <a:moveTo>
                  <a:pt x="969818" y="91597"/>
                </a:moveTo>
                <a:cubicBezTo>
                  <a:pt x="1039012" y="91597"/>
                  <a:pt x="1124818" y="102450"/>
                  <a:pt x="1124818" y="177773"/>
                </a:cubicBezTo>
                <a:cubicBezTo>
                  <a:pt x="1124818" y="224169"/>
                  <a:pt x="1078970" y="326038"/>
                  <a:pt x="1064240" y="354338"/>
                </a:cubicBezTo>
                <a:cubicBezTo>
                  <a:pt x="1002651" y="472656"/>
                  <a:pt x="920369" y="471854"/>
                  <a:pt x="827478" y="471854"/>
                </a:cubicBezTo>
                <a:cubicBezTo>
                  <a:pt x="782088" y="471854"/>
                  <a:pt x="680924" y="472378"/>
                  <a:pt x="680924" y="387484"/>
                </a:cubicBezTo>
                <a:cubicBezTo>
                  <a:pt x="680924" y="349515"/>
                  <a:pt x="714040" y="279922"/>
                  <a:pt x="741236" y="213937"/>
                </a:cubicBezTo>
                <a:cubicBezTo>
                  <a:pt x="752800" y="185875"/>
                  <a:pt x="802070" y="91597"/>
                  <a:pt x="969818" y="91597"/>
                </a:cubicBezTo>
                <a:close/>
                <a:moveTo>
                  <a:pt x="422792" y="0"/>
                </a:moveTo>
                <a:cubicBezTo>
                  <a:pt x="508765" y="0"/>
                  <a:pt x="520494" y="136815"/>
                  <a:pt x="520494" y="186810"/>
                </a:cubicBezTo>
                <a:cubicBezTo>
                  <a:pt x="520494" y="293623"/>
                  <a:pt x="454733" y="315777"/>
                  <a:pt x="381775" y="315777"/>
                </a:cubicBezTo>
                <a:lnTo>
                  <a:pt x="330514" y="315777"/>
                </a:lnTo>
                <a:cubicBezTo>
                  <a:pt x="279281" y="315777"/>
                  <a:pt x="176108" y="312760"/>
                  <a:pt x="176108" y="312760"/>
                </a:cubicBezTo>
                <a:cubicBezTo>
                  <a:pt x="167831" y="312598"/>
                  <a:pt x="161639" y="310954"/>
                  <a:pt x="161639" y="315777"/>
                </a:cubicBezTo>
                <a:cubicBezTo>
                  <a:pt x="161639" y="350607"/>
                  <a:pt x="201074" y="403160"/>
                  <a:pt x="261154" y="403160"/>
                </a:cubicBezTo>
                <a:cubicBezTo>
                  <a:pt x="308466" y="403160"/>
                  <a:pt x="338955" y="373631"/>
                  <a:pt x="345589" y="366638"/>
                </a:cubicBezTo>
                <a:cubicBezTo>
                  <a:pt x="345589" y="366638"/>
                  <a:pt x="399951" y="360368"/>
                  <a:pt x="434850" y="360368"/>
                </a:cubicBezTo>
                <a:cubicBezTo>
                  <a:pt x="468739" y="360368"/>
                  <a:pt x="518688" y="365790"/>
                  <a:pt x="518688" y="385076"/>
                </a:cubicBezTo>
                <a:cubicBezTo>
                  <a:pt x="518688" y="422696"/>
                  <a:pt x="396356" y="482100"/>
                  <a:pt x="293723" y="482100"/>
                </a:cubicBezTo>
                <a:cubicBezTo>
                  <a:pt x="139194" y="482100"/>
                  <a:pt x="0" y="398223"/>
                  <a:pt x="0" y="297096"/>
                </a:cubicBezTo>
                <a:cubicBezTo>
                  <a:pt x="0" y="127639"/>
                  <a:pt x="327325" y="0"/>
                  <a:pt x="422792" y="0"/>
                </a:cubicBezTo>
                <a:close/>
              </a:path>
            </a:pathLst>
          </a:custGeom>
          <a:solidFill>
            <a:schemeClr val="bg1"/>
          </a:solidFill>
        </p:spPr>
        <p:txBody>
          <a:bodyPr wrap="square">
            <a:noAutofit/>
          </a:bodyPr>
          <a:lstStyle>
            <a:lvl1pPr>
              <a:lnSpc>
                <a:spcPct val="100000"/>
              </a:lnSpc>
              <a:spcAft>
                <a:spcPts val="0"/>
              </a:spcAft>
              <a:defRPr sz="800"/>
            </a:lvl1pPr>
            <a:lvl5pPr>
              <a:defRPr/>
            </a:lvl5pPr>
          </a:lstStyle>
          <a:p>
            <a:pPr lvl="0">
              <a:defRPr/>
            </a:pPr>
            <a:r>
              <a:rPr lang="en-GB"/>
              <a:t>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losing chart with large Image B">
    <p:spTree>
      <p:nvGrpSpPr>
        <p:cNvPr id="1" name=""/>
        <p:cNvGrpSpPr/>
        <p:nvPr/>
      </p:nvGrpSpPr>
      <p:grpSpPr bwMode="auto">
        <a:xfrm>
          <a:off x="0" y="0"/>
          <a:ext cx="0" cy="0"/>
          <a:chOff x="0" y="0"/>
          <a:chExt cx="0" cy="0"/>
        </a:xfrm>
      </p:grpSpPr>
      <p:sp>
        <p:nvSpPr>
          <p:cNvPr id="39241467" name="Image"/>
          <p:cNvSpPr>
            <a:spLocks noGrp="1"/>
          </p:cNvSpPr>
          <p:nvPr>
            <p:ph type="pic" sz="quarter" idx="17" hasCustomPrompt="1"/>
          </p:nvPr>
        </p:nvSpPr>
        <p:spPr bwMode="auto">
          <a:xfrm>
            <a:off x="0" y="0"/>
            <a:ext cx="12192000" cy="6858000"/>
          </a:xfrm>
          <a:prstGeom prst="rect">
            <a:avLst/>
          </a:prstGeom>
          <a:solidFill>
            <a:srgbClr val="999999"/>
          </a:solidFill>
        </p:spPr>
        <p:txBody>
          <a:bodyPr tIns="0" anchor="ctr" anchorCtr="0"/>
          <a:lstStyle>
            <a:lvl1pPr algn="ctr">
              <a:defRPr>
                <a:solidFill>
                  <a:schemeClr val="bg1"/>
                </a:solidFill>
              </a:defRPr>
            </a:lvl1pPr>
          </a:lstStyle>
          <a:p>
            <a:pPr>
              <a:defRPr/>
            </a:pPr>
            <a:r>
              <a:rPr lang="en-GB"/>
              <a:t>Insert Picture</a:t>
            </a:r>
            <a:endParaRPr/>
          </a:p>
        </p:txBody>
      </p:sp>
      <p:sp>
        <p:nvSpPr>
          <p:cNvPr id="766631853" name="Datumsplatzhalter 2"/>
          <p:cNvSpPr>
            <a:spLocks noGrp="1"/>
          </p:cNvSpPr>
          <p:nvPr>
            <p:ph type="dt" sz="half" idx="10"/>
          </p:nvPr>
        </p:nvSpPr>
        <p:spPr bwMode="auto">
          <a:xfrm>
            <a:off x="12192000" y="6858000"/>
            <a:ext cx="0" cy="0"/>
          </a:xfrm>
        </p:spPr>
        <p:txBody>
          <a:bodyPr anchor="b"/>
          <a:lstStyle>
            <a:lvl1pPr algn="r">
              <a:defRPr sz="100">
                <a:noFill/>
              </a:defRPr>
            </a:lvl1pPr>
          </a:lstStyle>
          <a:p>
            <a:pPr>
              <a:defRPr/>
            </a:pPr>
            <a:fld id="{5E4262CA-21A9-4E4D-8E7E-5DF8639F2343}" type="datetime1">
              <a:rPr lang="en-GB"/>
              <a:t>26/01/2026</a:t>
            </a:fld>
            <a:endParaRPr lang="en-GB"/>
          </a:p>
        </p:txBody>
      </p:sp>
      <p:sp>
        <p:nvSpPr>
          <p:cNvPr id="1504710408" name="Fußzeilenplatzhalter 3"/>
          <p:cNvSpPr>
            <a:spLocks noGrp="1"/>
          </p:cNvSpPr>
          <p:nvPr>
            <p:ph type="ftr" sz="quarter" idx="11"/>
          </p:nvPr>
        </p:nvSpPr>
        <p:spPr bwMode="auto">
          <a:xfrm>
            <a:off x="12192000" y="6858000"/>
            <a:ext cx="0" cy="0"/>
          </a:xfrm>
        </p:spPr>
        <p:txBody>
          <a:bodyPr anchor="b"/>
          <a:lstStyle>
            <a:lvl1pPr algn="r">
              <a:defRPr sz="100">
                <a:noFill/>
              </a:defRPr>
            </a:lvl1pPr>
          </a:lstStyle>
          <a:p>
            <a:pPr>
              <a:defRPr/>
            </a:pPr>
            <a:r>
              <a:rPr lang="en-GB"/>
              <a:t>New E.ON PowerPoint Master</a:t>
            </a:r>
            <a:endParaRPr/>
          </a:p>
        </p:txBody>
      </p:sp>
      <p:sp>
        <p:nvSpPr>
          <p:cNvPr id="1953346200" name="Foliennummernplatzhalter 4"/>
          <p:cNvSpPr>
            <a:spLocks noGrp="1"/>
          </p:cNvSpPr>
          <p:nvPr>
            <p:ph type="sldNum" sz="quarter" idx="12"/>
          </p:nvPr>
        </p:nvSpPr>
        <p:spPr bwMode="auto">
          <a:xfrm>
            <a:off x="12192000" y="6858000"/>
            <a:ext cx="0" cy="0"/>
          </a:xfrm>
        </p:spPr>
        <p:txBody>
          <a:bodyPr anchor="b"/>
          <a:lstStyle>
            <a:lvl1pPr algn="r">
              <a:defRPr sz="100">
                <a:noFill/>
              </a:defRPr>
            </a:lvl1pPr>
          </a:lstStyle>
          <a:p>
            <a:pPr>
              <a:defRPr/>
            </a:pPr>
            <a:fld id="{01FFFE70-FC19-4A94-9D10-0B3C8E890CB2}" type="slidenum">
              <a:rPr lang="en-GB"/>
              <a:t>‹#›</a:t>
            </a:fld>
            <a:endParaRPr lang="en-GB"/>
          </a:p>
        </p:txBody>
      </p:sp>
      <p:sp>
        <p:nvSpPr>
          <p:cNvPr id="1440201772" name="Title"/>
          <p:cNvSpPr>
            <a:spLocks noGrp="1"/>
          </p:cNvSpPr>
          <p:nvPr>
            <p:ph type="title" hasCustomPrompt="1"/>
          </p:nvPr>
        </p:nvSpPr>
        <p:spPr bwMode="auto">
          <a:xfrm>
            <a:off x="479425" y="1448780"/>
            <a:ext cx="11233150" cy="3545586"/>
          </a:xfrm>
        </p:spPr>
        <p:txBody>
          <a:bodyPr>
            <a:noAutofit/>
          </a:bodyPr>
          <a:lstStyle>
            <a:lvl1pPr algn="ctr">
              <a:lnSpc>
                <a:spcPct val="80000"/>
              </a:lnSpc>
              <a:defRPr sz="15400">
                <a:solidFill>
                  <a:schemeClr val="bg1"/>
                </a:solidFill>
                <a:latin typeface="EON Office Head"/>
                <a:cs typeface="EON Office Head"/>
              </a:defRPr>
            </a:lvl1pPr>
          </a:lstStyle>
          <a:p>
            <a:pPr>
              <a:defRPr/>
            </a:pPr>
            <a:r>
              <a:rPr lang="en-GB"/>
              <a:t>Closing statement</a:t>
            </a:r>
            <a:endParaRPr/>
          </a:p>
        </p:txBody>
      </p:sp>
      <p:pic>
        <p:nvPicPr>
          <p:cNvPr id="573612197" name="MIO_AGENDA_LAST_SLID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624692297" name="MIO_AGENDA_IGNORE_CHAPTER_REFERENC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1317184995" name="MIO_AGENDA_IGNORE_NAVIGATION"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sp>
        <p:nvSpPr>
          <p:cNvPr id="1198863640" name="Textplatzhalter 9"/>
          <p:cNvSpPr>
            <a:spLocks noChangeAspect="1" noGrp="1"/>
          </p:cNvSpPr>
          <p:nvPr>
            <p:ph type="body" sz="quarter" idx="18" hasCustomPrompt="1"/>
          </p:nvPr>
        </p:nvSpPr>
        <p:spPr bwMode="auto">
          <a:xfrm>
            <a:off x="5272721" y="5863136"/>
            <a:ext cx="1646555" cy="482100"/>
          </a:xfrm>
          <a:custGeom>
            <a:avLst/>
            <a:gdLst>
              <a:gd name="connsiteX0" fmla="*/ 627849 w 1646555"/>
              <a:gd name="connsiteY0" fmla="*/ 217553 h 482100"/>
              <a:gd name="connsiteX1" fmla="*/ 671280 w 1646555"/>
              <a:gd name="connsiteY1" fmla="*/ 247681 h 482100"/>
              <a:gd name="connsiteX2" fmla="*/ 656051 w 1646555"/>
              <a:gd name="connsiteY2" fmla="*/ 295285 h 482100"/>
              <a:gd name="connsiteX3" fmla="*/ 590460 w 1646555"/>
              <a:gd name="connsiteY3" fmla="*/ 329637 h 482100"/>
              <a:gd name="connsiteX4" fmla="*/ 545826 w 1646555"/>
              <a:gd name="connsiteY4" fmla="*/ 298907 h 482100"/>
              <a:gd name="connsiteX5" fmla="*/ 559697 w 1646555"/>
              <a:gd name="connsiteY5" fmla="*/ 255515 h 482100"/>
              <a:gd name="connsiteX6" fmla="*/ 627849 w 1646555"/>
              <a:gd name="connsiteY6" fmla="*/ 217553 h 482100"/>
              <a:gd name="connsiteX7" fmla="*/ 930623 w 1646555"/>
              <a:gd name="connsiteY7" fmla="*/ 183200 h 482100"/>
              <a:gd name="connsiteX8" fmla="*/ 893824 w 1646555"/>
              <a:gd name="connsiteY8" fmla="*/ 195852 h 482100"/>
              <a:gd name="connsiteX9" fmla="*/ 844974 w 1646555"/>
              <a:gd name="connsiteY9" fmla="*/ 366400 h 482100"/>
              <a:gd name="connsiteX10" fmla="*/ 876335 w 1646555"/>
              <a:gd name="connsiteY10" fmla="*/ 384471 h 482100"/>
              <a:gd name="connsiteX11" fmla="*/ 913126 w 1646555"/>
              <a:gd name="connsiteY11" fmla="*/ 374837 h 482100"/>
              <a:gd name="connsiteX12" fmla="*/ 961211 w 1646555"/>
              <a:gd name="connsiteY12" fmla="*/ 204250 h 482100"/>
              <a:gd name="connsiteX13" fmla="*/ 930623 w 1646555"/>
              <a:gd name="connsiteY13" fmla="*/ 183200 h 482100"/>
              <a:gd name="connsiteX14" fmla="*/ 369115 w 1646555"/>
              <a:gd name="connsiteY14" fmla="*/ 122329 h 482100"/>
              <a:gd name="connsiteX15" fmla="*/ 206267 w 1646555"/>
              <a:gd name="connsiteY15" fmla="*/ 216943 h 482100"/>
              <a:gd name="connsiteX16" fmla="*/ 214108 w 1646555"/>
              <a:gd name="connsiteY16" fmla="*/ 223571 h 482100"/>
              <a:gd name="connsiteX17" fmla="*/ 338955 w 1646555"/>
              <a:gd name="connsiteY17" fmla="*/ 223571 h 482100"/>
              <a:gd name="connsiteX18" fmla="*/ 387201 w 1646555"/>
              <a:gd name="connsiteY18" fmla="*/ 175364 h 482100"/>
              <a:gd name="connsiteX19" fmla="*/ 369115 w 1646555"/>
              <a:gd name="connsiteY19" fmla="*/ 122329 h 482100"/>
              <a:gd name="connsiteX20" fmla="*/ 1562084 w 1646555"/>
              <a:gd name="connsiteY20" fmla="*/ 103048 h 482100"/>
              <a:gd name="connsiteX21" fmla="*/ 1646555 w 1646555"/>
              <a:gd name="connsiteY21" fmla="*/ 178388 h 482100"/>
              <a:gd name="connsiteX22" fmla="*/ 1570147 w 1646555"/>
              <a:gd name="connsiteY22" fmla="*/ 450606 h 482100"/>
              <a:gd name="connsiteX23" fmla="*/ 1531932 w 1646555"/>
              <a:gd name="connsiteY23" fmla="*/ 471854 h 482100"/>
              <a:gd name="connsiteX24" fmla="*/ 1464454 w 1646555"/>
              <a:gd name="connsiteY24" fmla="*/ 454936 h 482100"/>
              <a:gd name="connsiteX25" fmla="*/ 1461067 w 1646555"/>
              <a:gd name="connsiteY25" fmla="*/ 442824 h 482100"/>
              <a:gd name="connsiteX26" fmla="*/ 1518397 w 1646555"/>
              <a:gd name="connsiteY26" fmla="*/ 251337 h 482100"/>
              <a:gd name="connsiteX27" fmla="*/ 1498758 w 1646555"/>
              <a:gd name="connsiteY27" fmla="*/ 224779 h 482100"/>
              <a:gd name="connsiteX28" fmla="*/ 1206849 w 1646555"/>
              <a:gd name="connsiteY28" fmla="*/ 455586 h 482100"/>
              <a:gd name="connsiteX29" fmla="*/ 1164028 w 1646555"/>
              <a:gd name="connsiteY29" fmla="*/ 469441 h 482100"/>
              <a:gd name="connsiteX30" fmla="*/ 1116977 w 1646555"/>
              <a:gd name="connsiteY30" fmla="*/ 456788 h 482100"/>
              <a:gd name="connsiteX31" fmla="*/ 1111817 w 1646555"/>
              <a:gd name="connsiteY31" fmla="*/ 441053 h 482100"/>
              <a:gd name="connsiteX32" fmla="*/ 1117585 w 1646555"/>
              <a:gd name="connsiteY32" fmla="*/ 417617 h 482100"/>
              <a:gd name="connsiteX33" fmla="*/ 1220713 w 1646555"/>
              <a:gd name="connsiteY33" fmla="*/ 130164 h 482100"/>
              <a:gd name="connsiteX34" fmla="*/ 1232127 w 1646555"/>
              <a:gd name="connsiteY34" fmla="*/ 122230 h 482100"/>
              <a:gd name="connsiteX35" fmla="*/ 1265958 w 1646555"/>
              <a:gd name="connsiteY35" fmla="*/ 118713 h 482100"/>
              <a:gd name="connsiteX36" fmla="*/ 1316135 w 1646555"/>
              <a:gd name="connsiteY36" fmla="*/ 126310 h 482100"/>
              <a:gd name="connsiteX37" fmla="*/ 1316238 w 1646555"/>
              <a:gd name="connsiteY37" fmla="*/ 147047 h 482100"/>
              <a:gd name="connsiteX38" fmla="*/ 1346170 w 1646555"/>
              <a:gd name="connsiteY38" fmla="*/ 186810 h 482100"/>
              <a:gd name="connsiteX39" fmla="*/ 1562084 w 1646555"/>
              <a:gd name="connsiteY39" fmla="*/ 103048 h 482100"/>
              <a:gd name="connsiteX40" fmla="*/ 969818 w 1646555"/>
              <a:gd name="connsiteY40" fmla="*/ 91597 h 482100"/>
              <a:gd name="connsiteX41" fmla="*/ 1124818 w 1646555"/>
              <a:gd name="connsiteY41" fmla="*/ 177773 h 482100"/>
              <a:gd name="connsiteX42" fmla="*/ 1064240 w 1646555"/>
              <a:gd name="connsiteY42" fmla="*/ 354338 h 482100"/>
              <a:gd name="connsiteX43" fmla="*/ 827478 w 1646555"/>
              <a:gd name="connsiteY43" fmla="*/ 471854 h 482100"/>
              <a:gd name="connsiteX44" fmla="*/ 680924 w 1646555"/>
              <a:gd name="connsiteY44" fmla="*/ 387484 h 482100"/>
              <a:gd name="connsiteX45" fmla="*/ 741236 w 1646555"/>
              <a:gd name="connsiteY45" fmla="*/ 213937 h 482100"/>
              <a:gd name="connsiteX46" fmla="*/ 969818 w 1646555"/>
              <a:gd name="connsiteY46" fmla="*/ 91597 h 482100"/>
              <a:gd name="connsiteX47" fmla="*/ 422792 w 1646555"/>
              <a:gd name="connsiteY47" fmla="*/ 0 h 482100"/>
              <a:gd name="connsiteX48" fmla="*/ 520494 w 1646555"/>
              <a:gd name="connsiteY48" fmla="*/ 186810 h 482100"/>
              <a:gd name="connsiteX49" fmla="*/ 381775 w 1646555"/>
              <a:gd name="connsiteY49" fmla="*/ 315777 h 482100"/>
              <a:gd name="connsiteX50" fmla="*/ 330514 w 1646555"/>
              <a:gd name="connsiteY50" fmla="*/ 315777 h 482100"/>
              <a:gd name="connsiteX51" fmla="*/ 176108 w 1646555"/>
              <a:gd name="connsiteY51" fmla="*/ 312760 h 482100"/>
              <a:gd name="connsiteX52" fmla="*/ 161639 w 1646555"/>
              <a:gd name="connsiteY52" fmla="*/ 315777 h 482100"/>
              <a:gd name="connsiteX53" fmla="*/ 261154 w 1646555"/>
              <a:gd name="connsiteY53" fmla="*/ 403160 h 482100"/>
              <a:gd name="connsiteX54" fmla="*/ 345589 w 1646555"/>
              <a:gd name="connsiteY54" fmla="*/ 366638 h 482100"/>
              <a:gd name="connsiteX55" fmla="*/ 434850 w 1646555"/>
              <a:gd name="connsiteY55" fmla="*/ 360368 h 482100"/>
              <a:gd name="connsiteX56" fmla="*/ 518688 w 1646555"/>
              <a:gd name="connsiteY56" fmla="*/ 385076 h 482100"/>
              <a:gd name="connsiteX57" fmla="*/ 293723 w 1646555"/>
              <a:gd name="connsiteY57" fmla="*/ 482100 h 482100"/>
              <a:gd name="connsiteX58" fmla="*/ 0 w 1646555"/>
              <a:gd name="connsiteY58" fmla="*/ 297096 h 482100"/>
              <a:gd name="connsiteX59" fmla="*/ 422792 w 1646555"/>
              <a:gd name="connsiteY59" fmla="*/ 0 h 48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46555" h="482100" fill="norm" stroke="1" extrusionOk="0">
                <a:moveTo>
                  <a:pt x="627849" y="217553"/>
                </a:moveTo>
                <a:cubicBezTo>
                  <a:pt x="650255" y="217553"/>
                  <a:pt x="671280" y="226862"/>
                  <a:pt x="671280" y="247681"/>
                </a:cubicBezTo>
                <a:cubicBezTo>
                  <a:pt x="671280" y="259127"/>
                  <a:pt x="657938" y="290629"/>
                  <a:pt x="656051" y="295285"/>
                </a:cubicBezTo>
                <a:cubicBezTo>
                  <a:pt x="644056" y="324844"/>
                  <a:pt x="612602" y="329637"/>
                  <a:pt x="590460" y="329637"/>
                </a:cubicBezTo>
                <a:cubicBezTo>
                  <a:pt x="557240" y="329637"/>
                  <a:pt x="545826" y="317717"/>
                  <a:pt x="545826" y="298907"/>
                </a:cubicBezTo>
                <a:cubicBezTo>
                  <a:pt x="545826" y="284348"/>
                  <a:pt x="558081" y="259218"/>
                  <a:pt x="559697" y="255515"/>
                </a:cubicBezTo>
                <a:cubicBezTo>
                  <a:pt x="574653" y="221273"/>
                  <a:pt x="601426" y="217553"/>
                  <a:pt x="627849" y="217553"/>
                </a:cubicBezTo>
                <a:close/>
                <a:moveTo>
                  <a:pt x="930623" y="183200"/>
                </a:moveTo>
                <a:cubicBezTo>
                  <a:pt x="918980" y="183200"/>
                  <a:pt x="901671" y="185010"/>
                  <a:pt x="893824" y="195852"/>
                </a:cubicBezTo>
                <a:cubicBezTo>
                  <a:pt x="864444" y="236497"/>
                  <a:pt x="844974" y="338128"/>
                  <a:pt x="844974" y="366400"/>
                </a:cubicBezTo>
                <a:cubicBezTo>
                  <a:pt x="844974" y="385703"/>
                  <a:pt x="858397" y="384471"/>
                  <a:pt x="876335" y="384471"/>
                </a:cubicBezTo>
                <a:cubicBezTo>
                  <a:pt x="886771" y="384471"/>
                  <a:pt x="903617" y="384734"/>
                  <a:pt x="913126" y="374837"/>
                </a:cubicBezTo>
                <a:cubicBezTo>
                  <a:pt x="938939" y="347972"/>
                  <a:pt x="961211" y="226230"/>
                  <a:pt x="961211" y="204250"/>
                </a:cubicBezTo>
                <a:cubicBezTo>
                  <a:pt x="961211" y="188620"/>
                  <a:pt x="960084" y="183200"/>
                  <a:pt x="930623" y="183200"/>
                </a:cubicBezTo>
                <a:close/>
                <a:moveTo>
                  <a:pt x="369115" y="122329"/>
                </a:moveTo>
                <a:cubicBezTo>
                  <a:pt x="313588" y="122329"/>
                  <a:pt x="216049" y="207175"/>
                  <a:pt x="206267" y="216943"/>
                </a:cubicBezTo>
                <a:cubicBezTo>
                  <a:pt x="199029" y="224181"/>
                  <a:pt x="204443" y="223571"/>
                  <a:pt x="214108" y="223571"/>
                </a:cubicBezTo>
                <a:lnTo>
                  <a:pt x="338955" y="223571"/>
                </a:lnTo>
                <a:cubicBezTo>
                  <a:pt x="383189" y="223571"/>
                  <a:pt x="387201" y="216137"/>
                  <a:pt x="387201" y="175364"/>
                </a:cubicBezTo>
                <a:cubicBezTo>
                  <a:pt x="387201" y="153565"/>
                  <a:pt x="386173" y="122329"/>
                  <a:pt x="369115" y="122329"/>
                </a:cubicBezTo>
                <a:close/>
                <a:moveTo>
                  <a:pt x="1562084" y="103048"/>
                </a:moveTo>
                <a:cubicBezTo>
                  <a:pt x="1631012" y="103048"/>
                  <a:pt x="1646555" y="145544"/>
                  <a:pt x="1646555" y="178388"/>
                </a:cubicBezTo>
                <a:cubicBezTo>
                  <a:pt x="1646555" y="233519"/>
                  <a:pt x="1580916" y="422278"/>
                  <a:pt x="1570147" y="450606"/>
                </a:cubicBezTo>
                <a:cubicBezTo>
                  <a:pt x="1563067" y="469221"/>
                  <a:pt x="1549505" y="471854"/>
                  <a:pt x="1531932" y="471854"/>
                </a:cubicBezTo>
                <a:cubicBezTo>
                  <a:pt x="1500131" y="471854"/>
                  <a:pt x="1476147" y="464292"/>
                  <a:pt x="1464454" y="454936"/>
                </a:cubicBezTo>
                <a:cubicBezTo>
                  <a:pt x="1462029" y="453011"/>
                  <a:pt x="1459033" y="448879"/>
                  <a:pt x="1461067" y="442824"/>
                </a:cubicBezTo>
                <a:cubicBezTo>
                  <a:pt x="1473021" y="407224"/>
                  <a:pt x="1518397" y="279032"/>
                  <a:pt x="1518397" y="251337"/>
                </a:cubicBezTo>
                <a:cubicBezTo>
                  <a:pt x="1518397" y="236177"/>
                  <a:pt x="1513909" y="224779"/>
                  <a:pt x="1498758" y="224779"/>
                </a:cubicBezTo>
                <a:cubicBezTo>
                  <a:pt x="1406918" y="224779"/>
                  <a:pt x="1238182" y="420584"/>
                  <a:pt x="1206849" y="455586"/>
                </a:cubicBezTo>
                <a:cubicBezTo>
                  <a:pt x="1196597" y="467026"/>
                  <a:pt x="1181575" y="469441"/>
                  <a:pt x="1164028" y="469441"/>
                </a:cubicBezTo>
                <a:cubicBezTo>
                  <a:pt x="1142309" y="469441"/>
                  <a:pt x="1119179" y="457926"/>
                  <a:pt x="1116977" y="456788"/>
                </a:cubicBezTo>
                <a:cubicBezTo>
                  <a:pt x="1110110" y="453242"/>
                  <a:pt x="1109786" y="449324"/>
                  <a:pt x="1111817" y="441053"/>
                </a:cubicBezTo>
                <a:lnTo>
                  <a:pt x="1117585" y="417617"/>
                </a:lnTo>
                <a:cubicBezTo>
                  <a:pt x="1128141" y="374744"/>
                  <a:pt x="1182812" y="216125"/>
                  <a:pt x="1220713" y="130164"/>
                </a:cubicBezTo>
                <a:cubicBezTo>
                  <a:pt x="1222324" y="126530"/>
                  <a:pt x="1223897" y="123513"/>
                  <a:pt x="1232127" y="122230"/>
                </a:cubicBezTo>
                <a:cubicBezTo>
                  <a:pt x="1235950" y="121632"/>
                  <a:pt x="1248492" y="118713"/>
                  <a:pt x="1265958" y="118713"/>
                </a:cubicBezTo>
                <a:cubicBezTo>
                  <a:pt x="1278765" y="118713"/>
                  <a:pt x="1303656" y="119624"/>
                  <a:pt x="1316135" y="126310"/>
                </a:cubicBezTo>
                <a:cubicBezTo>
                  <a:pt x="1316135" y="126310"/>
                  <a:pt x="1316238" y="126124"/>
                  <a:pt x="1316238" y="147047"/>
                </a:cubicBezTo>
                <a:cubicBezTo>
                  <a:pt x="1316238" y="156084"/>
                  <a:pt x="1317226" y="186810"/>
                  <a:pt x="1346170" y="186810"/>
                </a:cubicBezTo>
                <a:cubicBezTo>
                  <a:pt x="1395015" y="186810"/>
                  <a:pt x="1483685" y="103048"/>
                  <a:pt x="1562084" y="103048"/>
                </a:cubicBezTo>
                <a:close/>
                <a:moveTo>
                  <a:pt x="969818" y="91597"/>
                </a:moveTo>
                <a:cubicBezTo>
                  <a:pt x="1039012" y="91597"/>
                  <a:pt x="1124818" y="102450"/>
                  <a:pt x="1124818" y="177773"/>
                </a:cubicBezTo>
                <a:cubicBezTo>
                  <a:pt x="1124818" y="224169"/>
                  <a:pt x="1078970" y="326038"/>
                  <a:pt x="1064240" y="354338"/>
                </a:cubicBezTo>
                <a:cubicBezTo>
                  <a:pt x="1002651" y="472656"/>
                  <a:pt x="920369" y="471854"/>
                  <a:pt x="827478" y="471854"/>
                </a:cubicBezTo>
                <a:cubicBezTo>
                  <a:pt x="782088" y="471854"/>
                  <a:pt x="680924" y="472378"/>
                  <a:pt x="680924" y="387484"/>
                </a:cubicBezTo>
                <a:cubicBezTo>
                  <a:pt x="680924" y="349515"/>
                  <a:pt x="714040" y="279922"/>
                  <a:pt x="741236" y="213937"/>
                </a:cubicBezTo>
                <a:cubicBezTo>
                  <a:pt x="752800" y="185875"/>
                  <a:pt x="802070" y="91597"/>
                  <a:pt x="969818" y="91597"/>
                </a:cubicBezTo>
                <a:close/>
                <a:moveTo>
                  <a:pt x="422792" y="0"/>
                </a:moveTo>
                <a:cubicBezTo>
                  <a:pt x="508765" y="0"/>
                  <a:pt x="520494" y="136815"/>
                  <a:pt x="520494" y="186810"/>
                </a:cubicBezTo>
                <a:cubicBezTo>
                  <a:pt x="520494" y="293623"/>
                  <a:pt x="454733" y="315777"/>
                  <a:pt x="381775" y="315777"/>
                </a:cubicBezTo>
                <a:lnTo>
                  <a:pt x="330514" y="315777"/>
                </a:lnTo>
                <a:cubicBezTo>
                  <a:pt x="279281" y="315777"/>
                  <a:pt x="176108" y="312760"/>
                  <a:pt x="176108" y="312760"/>
                </a:cubicBezTo>
                <a:cubicBezTo>
                  <a:pt x="167831" y="312598"/>
                  <a:pt x="161639" y="310954"/>
                  <a:pt x="161639" y="315777"/>
                </a:cubicBezTo>
                <a:cubicBezTo>
                  <a:pt x="161639" y="350607"/>
                  <a:pt x="201074" y="403160"/>
                  <a:pt x="261154" y="403160"/>
                </a:cubicBezTo>
                <a:cubicBezTo>
                  <a:pt x="308466" y="403160"/>
                  <a:pt x="338955" y="373631"/>
                  <a:pt x="345589" y="366638"/>
                </a:cubicBezTo>
                <a:cubicBezTo>
                  <a:pt x="345589" y="366638"/>
                  <a:pt x="399951" y="360368"/>
                  <a:pt x="434850" y="360368"/>
                </a:cubicBezTo>
                <a:cubicBezTo>
                  <a:pt x="468739" y="360368"/>
                  <a:pt x="518688" y="365790"/>
                  <a:pt x="518688" y="385076"/>
                </a:cubicBezTo>
                <a:cubicBezTo>
                  <a:pt x="518688" y="422696"/>
                  <a:pt x="396356" y="482100"/>
                  <a:pt x="293723" y="482100"/>
                </a:cubicBezTo>
                <a:cubicBezTo>
                  <a:pt x="139194" y="482100"/>
                  <a:pt x="0" y="398223"/>
                  <a:pt x="0" y="297096"/>
                </a:cubicBezTo>
                <a:cubicBezTo>
                  <a:pt x="0" y="127639"/>
                  <a:pt x="327325" y="0"/>
                  <a:pt x="422792" y="0"/>
                </a:cubicBezTo>
                <a:close/>
              </a:path>
            </a:pathLst>
          </a:custGeom>
          <a:solidFill>
            <a:schemeClr val="bg1"/>
          </a:solidFill>
        </p:spPr>
        <p:txBody>
          <a:bodyPr wrap="square">
            <a:noAutofit/>
          </a:bodyPr>
          <a:lstStyle>
            <a:lvl1pPr>
              <a:lnSpc>
                <a:spcPct val="100000"/>
              </a:lnSpc>
              <a:spcAft>
                <a:spcPts val="0"/>
              </a:spcAft>
              <a:defRPr sz="800"/>
            </a:lvl1pPr>
            <a:lvl5pPr>
              <a:defRPr/>
            </a:lvl5pPr>
          </a:lstStyle>
          <a:p>
            <a:pPr lvl="0">
              <a:defRPr/>
            </a:pPr>
            <a:r>
              <a:rPr lang="en-GB"/>
              <a:t>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losing chart with small Image">
    <p:spTree>
      <p:nvGrpSpPr>
        <p:cNvPr id="1" name=""/>
        <p:cNvGrpSpPr/>
        <p:nvPr/>
      </p:nvGrpSpPr>
      <p:grpSpPr bwMode="auto">
        <a:xfrm>
          <a:off x="0" y="0"/>
          <a:ext cx="0" cy="0"/>
          <a:chOff x="0" y="0"/>
          <a:chExt cx="0" cy="0"/>
        </a:xfrm>
      </p:grpSpPr>
      <p:sp>
        <p:nvSpPr>
          <p:cNvPr id="1778918574" name="Datumsplatzhalter 2"/>
          <p:cNvSpPr>
            <a:spLocks noGrp="1"/>
          </p:cNvSpPr>
          <p:nvPr>
            <p:ph type="dt" sz="half" idx="10"/>
          </p:nvPr>
        </p:nvSpPr>
        <p:spPr bwMode="auto">
          <a:xfrm>
            <a:off x="12192000" y="6858000"/>
            <a:ext cx="0" cy="0"/>
          </a:xfrm>
        </p:spPr>
        <p:txBody>
          <a:bodyPr anchor="b"/>
          <a:lstStyle>
            <a:lvl1pPr algn="r">
              <a:defRPr sz="100">
                <a:noFill/>
              </a:defRPr>
            </a:lvl1pPr>
          </a:lstStyle>
          <a:p>
            <a:pPr>
              <a:defRPr/>
            </a:pPr>
            <a:fld id="{C25F2DB8-05D3-784A-98E0-7A06DBBA287E}" type="datetime1">
              <a:rPr lang="en-GB"/>
              <a:t>26/01/2026</a:t>
            </a:fld>
            <a:endParaRPr lang="en-GB"/>
          </a:p>
        </p:txBody>
      </p:sp>
      <p:sp>
        <p:nvSpPr>
          <p:cNvPr id="1711950237" name="Fußzeilenplatzhalter 3"/>
          <p:cNvSpPr>
            <a:spLocks noGrp="1"/>
          </p:cNvSpPr>
          <p:nvPr>
            <p:ph type="ftr" sz="quarter" idx="11"/>
          </p:nvPr>
        </p:nvSpPr>
        <p:spPr bwMode="auto">
          <a:xfrm>
            <a:off x="12192000" y="6858000"/>
            <a:ext cx="0" cy="0"/>
          </a:xfrm>
        </p:spPr>
        <p:txBody>
          <a:bodyPr anchor="b"/>
          <a:lstStyle>
            <a:lvl1pPr algn="r">
              <a:defRPr sz="100">
                <a:noFill/>
              </a:defRPr>
            </a:lvl1pPr>
          </a:lstStyle>
          <a:p>
            <a:pPr>
              <a:defRPr/>
            </a:pPr>
            <a:r>
              <a:rPr lang="en-GB"/>
              <a:t>New E.ON PowerPoint Master</a:t>
            </a:r>
            <a:endParaRPr/>
          </a:p>
        </p:txBody>
      </p:sp>
      <p:sp>
        <p:nvSpPr>
          <p:cNvPr id="794120353" name="Foliennummernplatzhalter 4"/>
          <p:cNvSpPr>
            <a:spLocks noGrp="1"/>
          </p:cNvSpPr>
          <p:nvPr>
            <p:ph type="sldNum" sz="quarter" idx="12"/>
          </p:nvPr>
        </p:nvSpPr>
        <p:spPr bwMode="auto">
          <a:xfrm>
            <a:off x="12192000" y="6858000"/>
            <a:ext cx="0" cy="0"/>
          </a:xfrm>
        </p:spPr>
        <p:txBody>
          <a:bodyPr anchor="b"/>
          <a:lstStyle>
            <a:lvl1pPr algn="r">
              <a:defRPr sz="100">
                <a:noFill/>
              </a:defRPr>
            </a:lvl1pPr>
          </a:lstStyle>
          <a:p>
            <a:pPr>
              <a:defRPr/>
            </a:pPr>
            <a:fld id="{01FFFE70-FC19-4A94-9D10-0B3C8E890CB2}" type="slidenum">
              <a:rPr lang="en-GB"/>
              <a:t>‹#›</a:t>
            </a:fld>
            <a:endParaRPr lang="en-GB"/>
          </a:p>
        </p:txBody>
      </p:sp>
      <p:sp>
        <p:nvSpPr>
          <p:cNvPr id="2061488705" name="Image"/>
          <p:cNvSpPr>
            <a:spLocks noGrp="1"/>
          </p:cNvSpPr>
          <p:nvPr>
            <p:ph type="pic" sz="quarter" idx="15" hasCustomPrompt="1"/>
          </p:nvPr>
        </p:nvSpPr>
        <p:spPr bwMode="auto">
          <a:xfrm>
            <a:off x="4572000" y="0"/>
            <a:ext cx="7620000" cy="6858000"/>
          </a:xfrm>
          <a:prstGeom prst="rect">
            <a:avLst/>
          </a:prstGeom>
          <a:solidFill>
            <a:srgbClr val="999999"/>
          </a:solidFill>
        </p:spPr>
        <p:txBody>
          <a:bodyPr tIns="0" anchor="ctr" anchorCtr="0"/>
          <a:lstStyle>
            <a:lvl1pPr algn="ctr">
              <a:defRPr>
                <a:solidFill>
                  <a:schemeClr val="bg1"/>
                </a:solidFill>
              </a:defRPr>
            </a:lvl1pPr>
          </a:lstStyle>
          <a:p>
            <a:pPr>
              <a:defRPr/>
            </a:pPr>
            <a:r>
              <a:rPr lang="en-GB"/>
              <a:t>Insert Picture</a:t>
            </a:r>
            <a:endParaRPr/>
          </a:p>
        </p:txBody>
      </p:sp>
      <p:sp>
        <p:nvSpPr>
          <p:cNvPr id="1214167446" name="Contact information"/>
          <p:cNvSpPr>
            <a:spLocks noGrp="1"/>
          </p:cNvSpPr>
          <p:nvPr>
            <p:ph type="body" sz="quarter" idx="14" hasCustomPrompt="1"/>
          </p:nvPr>
        </p:nvSpPr>
        <p:spPr bwMode="auto">
          <a:xfrm>
            <a:off x="480000" y="3212976"/>
            <a:ext cx="3528000" cy="235385"/>
          </a:xfrm>
        </p:spPr>
        <p:txBody>
          <a:bodyPr>
            <a:noAutofit/>
          </a:bodyPr>
          <a:lstStyle>
            <a:lvl1pPr>
              <a:defRPr sz="1400">
                <a:solidFill>
                  <a:schemeClr val="accent1"/>
                </a:solidFill>
                <a:latin typeface="+mn-lt"/>
              </a:defRPr>
            </a:lvl1pPr>
          </a:lstStyle>
          <a:p>
            <a:pPr lvl="0">
              <a:defRPr/>
            </a:pPr>
            <a:r>
              <a:rPr lang="en-GB"/>
              <a:t>Edit contact Information</a:t>
            </a:r>
            <a:endParaRPr/>
          </a:p>
        </p:txBody>
      </p:sp>
      <p:sp>
        <p:nvSpPr>
          <p:cNvPr id="732302980" name="Name"/>
          <p:cNvSpPr>
            <a:spLocks noGrp="1"/>
          </p:cNvSpPr>
          <p:nvPr>
            <p:ph type="body" sz="quarter" idx="13" hasCustomPrompt="1"/>
          </p:nvPr>
        </p:nvSpPr>
        <p:spPr bwMode="auto">
          <a:xfrm>
            <a:off x="480000" y="2865600"/>
            <a:ext cx="3528000" cy="302647"/>
          </a:xfrm>
        </p:spPr>
        <p:txBody>
          <a:bodyPr>
            <a:noAutofit/>
          </a:bodyPr>
          <a:lstStyle>
            <a:lvl1pPr>
              <a:defRPr b="1">
                <a:solidFill>
                  <a:schemeClr val="accent1"/>
                </a:solidFill>
                <a:latin typeface="+mj-lt"/>
              </a:defRPr>
            </a:lvl1pPr>
          </a:lstStyle>
          <a:p>
            <a:pPr lvl="0">
              <a:defRPr/>
            </a:pPr>
            <a:r>
              <a:rPr lang="en-GB"/>
              <a:t>Edit name</a:t>
            </a:r>
            <a:endParaRPr/>
          </a:p>
        </p:txBody>
      </p:sp>
      <p:sp>
        <p:nvSpPr>
          <p:cNvPr id="1062510810" name="Title"/>
          <p:cNvSpPr>
            <a:spLocks noGrp="1"/>
          </p:cNvSpPr>
          <p:nvPr>
            <p:ph type="title" hasCustomPrompt="1"/>
          </p:nvPr>
        </p:nvSpPr>
        <p:spPr bwMode="auto">
          <a:xfrm>
            <a:off x="480000" y="512763"/>
            <a:ext cx="3528000" cy="2243691"/>
          </a:xfrm>
        </p:spPr>
        <p:txBody>
          <a:bodyPr>
            <a:noAutofit/>
          </a:bodyPr>
          <a:lstStyle>
            <a:lvl1pPr>
              <a:lnSpc>
                <a:spcPct val="80000"/>
              </a:lnSpc>
              <a:defRPr sz="5400">
                <a:solidFill>
                  <a:schemeClr val="accent1"/>
                </a:solidFill>
                <a:latin typeface="EON Office Head"/>
                <a:cs typeface="EON Office Head"/>
              </a:defRPr>
            </a:lvl1pPr>
          </a:lstStyle>
          <a:p>
            <a:pPr>
              <a:defRPr/>
            </a:pPr>
            <a:r>
              <a:rPr lang="en-GB"/>
              <a:t>Edit closing statement</a:t>
            </a:r>
            <a:endParaRPr/>
          </a:p>
        </p:txBody>
      </p:sp>
      <p:pic>
        <p:nvPicPr>
          <p:cNvPr id="1299686682" name="MIO_AGENDA_LAST_SLID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316040023" name="MIO_AGENDA_IGNORE_CHAPTER_REFERENCE"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pic>
        <p:nvPicPr>
          <p:cNvPr id="439666613" name="MIO_AGENDA_IGNORE_NAVIGATION" descr="Schließen mit einfarbiger Füllung" hidden="1"/>
          <p:cNvPicPr>
            <a:picLocks noChangeAspect="1"/>
          </p:cNvPicPr>
          <p:nvPr userDrawn="1"/>
        </p:nvPicPr>
        <p:blipFill rotWithShape="1">
          <a:blip r:embed="rId2"/>
          <a:stretch/>
        </p:blipFill>
        <p:spPr bwMode="auto">
          <a:xfrm>
            <a:off x="12012000" y="0"/>
            <a:ext cx="180000" cy="180000"/>
          </a:xfrm>
          <a:prstGeom prst="rect">
            <a:avLst/>
          </a:prstGeom>
        </p:spPr>
      </p:pic>
      <p:sp>
        <p:nvSpPr>
          <p:cNvPr id="4375743" name="Grafik 11"/>
          <p:cNvSpPr>
            <a:spLocks noChangeAspect="1"/>
          </p:cNvSpPr>
          <p:nvPr userDrawn="1"/>
        </p:nvSpPr>
        <p:spPr bwMode="auto">
          <a:xfrm>
            <a:off x="479425" y="5863136"/>
            <a:ext cx="1646555" cy="482100"/>
          </a:xfrm>
          <a:custGeom>
            <a:avLst/>
            <a:gdLst>
              <a:gd name="connsiteX0" fmla="*/ 12192000 w 12192000"/>
              <a:gd name="connsiteY0" fmla="*/ 1320881 h 3569732"/>
              <a:gd name="connsiteX1" fmla="*/ 11626234 w 12192000"/>
              <a:gd name="connsiteY1" fmla="*/ 3336532 h 3569732"/>
              <a:gd name="connsiteX2" fmla="*/ 11343268 w 12192000"/>
              <a:gd name="connsiteY2" fmla="*/ 3493865 h 3569732"/>
              <a:gd name="connsiteX3" fmla="*/ 10843621 w 12192000"/>
              <a:gd name="connsiteY3" fmla="*/ 3368594 h 3569732"/>
              <a:gd name="connsiteX4" fmla="*/ 10818543 w 12192000"/>
              <a:gd name="connsiteY4" fmla="*/ 3278906 h 3569732"/>
              <a:gd name="connsiteX5" fmla="*/ 11243050 w 12192000"/>
              <a:gd name="connsiteY5" fmla="*/ 1861035 h 3569732"/>
              <a:gd name="connsiteX6" fmla="*/ 11097628 w 12192000"/>
              <a:gd name="connsiteY6" fmla="*/ 1664382 h 3569732"/>
              <a:gd name="connsiteX7" fmla="*/ 8936174 w 12192000"/>
              <a:gd name="connsiteY7" fmla="*/ 3373408 h 3569732"/>
              <a:gd name="connsiteX8" fmla="*/ 8619106 w 12192000"/>
              <a:gd name="connsiteY8" fmla="*/ 3475999 h 3569732"/>
              <a:gd name="connsiteX9" fmla="*/ 8270715 w 12192000"/>
              <a:gd name="connsiteY9" fmla="*/ 3382303 h 3569732"/>
              <a:gd name="connsiteX10" fmla="*/ 8232508 w 12192000"/>
              <a:gd name="connsiteY10" fmla="*/ 3265797 h 3569732"/>
              <a:gd name="connsiteX11" fmla="*/ 8275217 w 12192000"/>
              <a:gd name="connsiteY11" fmla="*/ 3092264 h 3569732"/>
              <a:gd name="connsiteX12" fmla="*/ 9038830 w 12192000"/>
              <a:gd name="connsiteY12" fmla="*/ 963802 h 3569732"/>
              <a:gd name="connsiteX13" fmla="*/ 9123348 w 12192000"/>
              <a:gd name="connsiteY13" fmla="*/ 905056 h 3569732"/>
              <a:gd name="connsiteX14" fmla="*/ 9373847 w 12192000"/>
              <a:gd name="connsiteY14" fmla="*/ 879013 h 3569732"/>
              <a:gd name="connsiteX15" fmla="*/ 9745385 w 12192000"/>
              <a:gd name="connsiteY15" fmla="*/ 935266 h 3569732"/>
              <a:gd name="connsiteX16" fmla="*/ 9746154 w 12192000"/>
              <a:gd name="connsiteY16" fmla="*/ 1088816 h 3569732"/>
              <a:gd name="connsiteX17" fmla="*/ 9967785 w 12192000"/>
              <a:gd name="connsiteY17" fmla="*/ 1383238 h 3569732"/>
              <a:gd name="connsiteX18" fmla="*/ 11566531 w 12192000"/>
              <a:gd name="connsiteY18" fmla="*/ 763023 h 3569732"/>
              <a:gd name="connsiteX19" fmla="*/ 12192000 w 12192000"/>
              <a:gd name="connsiteY19" fmla="*/ 1320882 h 3569732"/>
              <a:gd name="connsiteX20" fmla="*/ 4970529 w 12192000"/>
              <a:gd name="connsiteY20" fmla="*/ 1833961 h 3569732"/>
              <a:gd name="connsiteX21" fmla="*/ 4857762 w 12192000"/>
              <a:gd name="connsiteY21" fmla="*/ 2186449 h 3569732"/>
              <a:gd name="connsiteX22" fmla="*/ 4372089 w 12192000"/>
              <a:gd name="connsiteY22" fmla="*/ 2440812 h 3569732"/>
              <a:gd name="connsiteX23" fmla="*/ 4041592 w 12192000"/>
              <a:gd name="connsiteY23" fmla="*/ 2213268 h 3569732"/>
              <a:gd name="connsiteX24" fmla="*/ 4144305 w 12192000"/>
              <a:gd name="connsiteY24" fmla="*/ 1891971 h 3569732"/>
              <a:gd name="connsiteX25" fmla="*/ 4648941 w 12192000"/>
              <a:gd name="connsiteY25" fmla="*/ 1610878 h 3569732"/>
              <a:gd name="connsiteX26" fmla="*/ 4970529 w 12192000"/>
              <a:gd name="connsiteY26" fmla="*/ 1833961 h 3569732"/>
              <a:gd name="connsiteX27" fmla="*/ 2867052 w 12192000"/>
              <a:gd name="connsiteY27" fmla="*/ 1298492 h 3569732"/>
              <a:gd name="connsiteX28" fmla="*/ 2733128 w 12192000"/>
              <a:gd name="connsiteY28" fmla="*/ 905786 h 3569732"/>
              <a:gd name="connsiteX29" fmla="*/ 1527312 w 12192000"/>
              <a:gd name="connsiteY29" fmla="*/ 1606364 h 3569732"/>
              <a:gd name="connsiteX30" fmla="*/ 1585376 w 12192000"/>
              <a:gd name="connsiteY30" fmla="*/ 1655443 h 3569732"/>
              <a:gd name="connsiteX31" fmla="*/ 2509808 w 12192000"/>
              <a:gd name="connsiteY31" fmla="*/ 1655443 h 3569732"/>
              <a:gd name="connsiteX32" fmla="*/ 2867052 w 12192000"/>
              <a:gd name="connsiteY32" fmla="*/ 1298492 h 3569732"/>
              <a:gd name="connsiteX33" fmla="*/ 3854023 w 12192000"/>
              <a:gd name="connsiteY33" fmla="*/ 1383238 h 3569732"/>
              <a:gd name="connsiteX34" fmla="*/ 2826875 w 12192000"/>
              <a:gd name="connsiteY34" fmla="*/ 2338183 h 3569732"/>
              <a:gd name="connsiteX35" fmla="*/ 2447310 w 12192000"/>
              <a:gd name="connsiteY35" fmla="*/ 2338183 h 3569732"/>
              <a:gd name="connsiteX36" fmla="*/ 1304000 w 12192000"/>
              <a:gd name="connsiteY36" fmla="*/ 2315841 h 3569732"/>
              <a:gd name="connsiteX37" fmla="*/ 1196861 w 12192000"/>
              <a:gd name="connsiteY37" fmla="*/ 2338183 h 3569732"/>
              <a:gd name="connsiteX38" fmla="*/ 1933726 w 12192000"/>
              <a:gd name="connsiteY38" fmla="*/ 2985215 h 3569732"/>
              <a:gd name="connsiteX39" fmla="*/ 2558932 w 12192000"/>
              <a:gd name="connsiteY39" fmla="*/ 2714783 h 3569732"/>
              <a:gd name="connsiteX40" fmla="*/ 3219870 w 12192000"/>
              <a:gd name="connsiteY40" fmla="*/ 2668357 h 3569732"/>
              <a:gd name="connsiteX41" fmla="*/ 3840649 w 12192000"/>
              <a:gd name="connsiteY41" fmla="*/ 2851310 h 3569732"/>
              <a:gd name="connsiteX42" fmla="*/ 2174884 w 12192000"/>
              <a:gd name="connsiteY42" fmla="*/ 3569733 h 3569732"/>
              <a:gd name="connsiteX43" fmla="*/ 0 w 12192000"/>
              <a:gd name="connsiteY43" fmla="*/ 2199858 h 3569732"/>
              <a:gd name="connsiteX44" fmla="*/ 3130587 w 12192000"/>
              <a:gd name="connsiteY44" fmla="*/ 0 h 3569732"/>
              <a:gd name="connsiteX45" fmla="*/ 3854023 w 12192000"/>
              <a:gd name="connsiteY45" fmla="*/ 1383238 h 3569732"/>
              <a:gd name="connsiteX46" fmla="*/ 6890844 w 12192000"/>
              <a:gd name="connsiteY46" fmla="*/ 1356508 h 3569732"/>
              <a:gd name="connsiteX47" fmla="*/ 6618362 w 12192000"/>
              <a:gd name="connsiteY47" fmla="*/ 1450194 h 3569732"/>
              <a:gd name="connsiteX48" fmla="*/ 6256653 w 12192000"/>
              <a:gd name="connsiteY48" fmla="*/ 2713023 h 3569732"/>
              <a:gd name="connsiteX49" fmla="*/ 6488864 w 12192000"/>
              <a:gd name="connsiteY49" fmla="*/ 2846834 h 3569732"/>
              <a:gd name="connsiteX50" fmla="*/ 6761289 w 12192000"/>
              <a:gd name="connsiteY50" fmla="*/ 2775499 h 3569732"/>
              <a:gd name="connsiteX51" fmla="*/ 7117333 w 12192000"/>
              <a:gd name="connsiteY51" fmla="*/ 1512379 h 3569732"/>
              <a:gd name="connsiteX52" fmla="*/ 6890844 w 12192000"/>
              <a:gd name="connsiteY52" fmla="*/ 1356508 h 3569732"/>
              <a:gd name="connsiteX53" fmla="*/ 8328768 w 12192000"/>
              <a:gd name="connsiteY53" fmla="*/ 1316327 h 3569732"/>
              <a:gd name="connsiteX54" fmla="*/ 7880215 w 12192000"/>
              <a:gd name="connsiteY54" fmla="*/ 2623709 h 3569732"/>
              <a:gd name="connsiteX55" fmla="*/ 6127099 w 12192000"/>
              <a:gd name="connsiteY55" fmla="*/ 3493865 h 3569732"/>
              <a:gd name="connsiteX56" fmla="*/ 5041936 w 12192000"/>
              <a:gd name="connsiteY56" fmla="*/ 2869139 h 3569732"/>
              <a:gd name="connsiteX57" fmla="*/ 5488520 w 12192000"/>
              <a:gd name="connsiteY57" fmla="*/ 1584104 h 3569732"/>
              <a:gd name="connsiteX58" fmla="*/ 7181069 w 12192000"/>
              <a:gd name="connsiteY58" fmla="*/ 678232 h 3569732"/>
              <a:gd name="connsiteX59" fmla="*/ 8328768 w 12192000"/>
              <a:gd name="connsiteY59" fmla="*/ 1316327 h 356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192000" h="3569732" fill="norm" stroke="1" extrusionOk="0">
                <a:moveTo>
                  <a:pt x="12192000" y="1320881"/>
                </a:moveTo>
                <a:cubicBezTo>
                  <a:pt x="12192000" y="1729102"/>
                  <a:pt x="11705971" y="3126779"/>
                  <a:pt x="11626234" y="3336532"/>
                </a:cubicBezTo>
                <a:cubicBezTo>
                  <a:pt x="11573809" y="3474370"/>
                  <a:pt x="11473385" y="3493865"/>
                  <a:pt x="11343268" y="3493865"/>
                </a:cubicBezTo>
                <a:cubicBezTo>
                  <a:pt x="11107794" y="3493865"/>
                  <a:pt x="10930203" y="3437869"/>
                  <a:pt x="10843621" y="3368594"/>
                </a:cubicBezTo>
                <a:cubicBezTo>
                  <a:pt x="10825671" y="3354342"/>
                  <a:pt x="10803482" y="3323741"/>
                  <a:pt x="10818543" y="3278906"/>
                </a:cubicBezTo>
                <a:cubicBezTo>
                  <a:pt x="10907057" y="3015310"/>
                  <a:pt x="11243050" y="2066104"/>
                  <a:pt x="11243050" y="1861035"/>
                </a:cubicBezTo>
                <a:cubicBezTo>
                  <a:pt x="11243050" y="1748785"/>
                  <a:pt x="11209812" y="1664382"/>
                  <a:pt x="11097628" y="1664382"/>
                </a:cubicBezTo>
                <a:cubicBezTo>
                  <a:pt x="10417596" y="1664382"/>
                  <a:pt x="9168178" y="3114232"/>
                  <a:pt x="8936174" y="3373408"/>
                </a:cubicBezTo>
                <a:cubicBezTo>
                  <a:pt x="8860264" y="3458114"/>
                  <a:pt x="8749035" y="3475999"/>
                  <a:pt x="8619106" y="3475999"/>
                </a:cubicBezTo>
                <a:cubicBezTo>
                  <a:pt x="8458284" y="3475999"/>
                  <a:pt x="8287015" y="3390731"/>
                  <a:pt x="8270715" y="3382303"/>
                </a:cubicBezTo>
                <a:cubicBezTo>
                  <a:pt x="8219865" y="3356047"/>
                  <a:pt x="8217464" y="3327037"/>
                  <a:pt x="8232508" y="3265797"/>
                </a:cubicBezTo>
                <a:lnTo>
                  <a:pt x="8275217" y="3092264"/>
                </a:lnTo>
                <a:cubicBezTo>
                  <a:pt x="8353377" y="2774807"/>
                  <a:pt x="8758189" y="1600306"/>
                  <a:pt x="9038830" y="963802"/>
                </a:cubicBezTo>
                <a:cubicBezTo>
                  <a:pt x="9050759" y="936899"/>
                  <a:pt x="9062407" y="914553"/>
                  <a:pt x="9123348" y="905056"/>
                </a:cubicBezTo>
                <a:cubicBezTo>
                  <a:pt x="9151653" y="900629"/>
                  <a:pt x="9244519" y="879013"/>
                  <a:pt x="9373847" y="879013"/>
                </a:cubicBezTo>
                <a:cubicBezTo>
                  <a:pt x="9468682" y="879013"/>
                  <a:pt x="9652988" y="885759"/>
                  <a:pt x="9745385" y="935266"/>
                </a:cubicBezTo>
                <a:cubicBezTo>
                  <a:pt x="9745385" y="935266"/>
                  <a:pt x="9746154" y="933891"/>
                  <a:pt x="9746154" y="1088816"/>
                </a:cubicBezTo>
                <a:cubicBezTo>
                  <a:pt x="9746154" y="1155729"/>
                  <a:pt x="9753468" y="1383238"/>
                  <a:pt x="9967785" y="1383238"/>
                </a:cubicBezTo>
                <a:cubicBezTo>
                  <a:pt x="10329456" y="1383238"/>
                  <a:pt x="10986024" y="763023"/>
                  <a:pt x="11566531" y="763023"/>
                </a:cubicBezTo>
                <a:cubicBezTo>
                  <a:pt x="12076908" y="763023"/>
                  <a:pt x="12192000" y="1077686"/>
                  <a:pt x="12192000" y="1320882"/>
                </a:cubicBezTo>
                <a:moveTo>
                  <a:pt x="4970529" y="1833961"/>
                </a:moveTo>
                <a:cubicBezTo>
                  <a:pt x="4970529" y="1918715"/>
                  <a:pt x="4871736" y="2151971"/>
                  <a:pt x="4857762" y="2186449"/>
                </a:cubicBezTo>
                <a:cubicBezTo>
                  <a:pt x="4768948" y="2405323"/>
                  <a:pt x="4536043" y="2440812"/>
                  <a:pt x="4372089" y="2440812"/>
                </a:cubicBezTo>
                <a:cubicBezTo>
                  <a:pt x="4126110" y="2440812"/>
                  <a:pt x="4041592" y="2352547"/>
                  <a:pt x="4041592" y="2213268"/>
                </a:cubicBezTo>
                <a:cubicBezTo>
                  <a:pt x="4041592" y="2105470"/>
                  <a:pt x="4132338" y="1919389"/>
                  <a:pt x="4144305" y="1891971"/>
                </a:cubicBezTo>
                <a:cubicBezTo>
                  <a:pt x="4255046" y="1638425"/>
                  <a:pt x="4453288" y="1610878"/>
                  <a:pt x="4648941" y="1610878"/>
                </a:cubicBezTo>
                <a:cubicBezTo>
                  <a:pt x="4814846" y="1610878"/>
                  <a:pt x="4970529" y="1679810"/>
                  <a:pt x="4970529" y="1833961"/>
                </a:cubicBezTo>
                <a:moveTo>
                  <a:pt x="2867052" y="1298492"/>
                </a:moveTo>
                <a:cubicBezTo>
                  <a:pt x="2867052" y="1137078"/>
                  <a:pt x="2859437" y="905786"/>
                  <a:pt x="2733128" y="905786"/>
                </a:cubicBezTo>
                <a:cubicBezTo>
                  <a:pt x="2321976" y="905786"/>
                  <a:pt x="1599742" y="1534037"/>
                  <a:pt x="1527312" y="1606364"/>
                </a:cubicBezTo>
                <a:cubicBezTo>
                  <a:pt x="1473720" y="1659955"/>
                  <a:pt x="1513806" y="1655443"/>
                  <a:pt x="1585376" y="1655443"/>
                </a:cubicBezTo>
                <a:lnTo>
                  <a:pt x="2509808" y="1655443"/>
                </a:lnTo>
                <a:cubicBezTo>
                  <a:pt x="2837341" y="1655443"/>
                  <a:pt x="2867052" y="1600392"/>
                  <a:pt x="2867052" y="1298492"/>
                </a:cubicBezTo>
                <a:moveTo>
                  <a:pt x="3854023" y="1383238"/>
                </a:moveTo>
                <a:cubicBezTo>
                  <a:pt x="3854023" y="2174145"/>
                  <a:pt x="3367093" y="2338183"/>
                  <a:pt x="2826875" y="2338183"/>
                </a:cubicBezTo>
                <a:lnTo>
                  <a:pt x="2447310" y="2338183"/>
                </a:lnTo>
                <a:cubicBezTo>
                  <a:pt x="2067951" y="2338183"/>
                  <a:pt x="1304000" y="2315841"/>
                  <a:pt x="1304000" y="2315841"/>
                </a:cubicBezTo>
                <a:cubicBezTo>
                  <a:pt x="1242710" y="2314642"/>
                  <a:pt x="1196861" y="2302469"/>
                  <a:pt x="1196861" y="2338183"/>
                </a:cubicBezTo>
                <a:cubicBezTo>
                  <a:pt x="1196861" y="2596086"/>
                  <a:pt x="1488861" y="2985215"/>
                  <a:pt x="1933726" y="2985215"/>
                </a:cubicBezTo>
                <a:cubicBezTo>
                  <a:pt x="2284049" y="2985215"/>
                  <a:pt x="2509808" y="2766566"/>
                  <a:pt x="2558932" y="2714783"/>
                </a:cubicBezTo>
                <a:cubicBezTo>
                  <a:pt x="2558932" y="2714783"/>
                  <a:pt x="2961456" y="2668357"/>
                  <a:pt x="3219870" y="2668357"/>
                </a:cubicBezTo>
                <a:cubicBezTo>
                  <a:pt x="3470800" y="2668357"/>
                  <a:pt x="3840649" y="2708509"/>
                  <a:pt x="3840649" y="2851310"/>
                </a:cubicBezTo>
                <a:cubicBezTo>
                  <a:pt x="3840649" y="3129869"/>
                  <a:pt x="2934840" y="3569733"/>
                  <a:pt x="2174884" y="3569733"/>
                </a:cubicBezTo>
                <a:cubicBezTo>
                  <a:pt x="1030667" y="3569732"/>
                  <a:pt x="0" y="2948658"/>
                  <a:pt x="0" y="2199858"/>
                </a:cubicBezTo>
                <a:cubicBezTo>
                  <a:pt x="0" y="945107"/>
                  <a:pt x="2423695" y="0"/>
                  <a:pt x="3130587" y="0"/>
                </a:cubicBezTo>
                <a:cubicBezTo>
                  <a:pt x="3767178" y="0"/>
                  <a:pt x="3854023" y="1013050"/>
                  <a:pt x="3854023" y="1383238"/>
                </a:cubicBezTo>
                <a:moveTo>
                  <a:pt x="6890844" y="1356508"/>
                </a:moveTo>
                <a:cubicBezTo>
                  <a:pt x="6804637" y="1356508"/>
                  <a:pt x="6676471" y="1369917"/>
                  <a:pt x="6618362" y="1450194"/>
                </a:cubicBezTo>
                <a:cubicBezTo>
                  <a:pt x="6400819" y="1751148"/>
                  <a:pt x="6256653" y="2503682"/>
                  <a:pt x="6256653" y="2713023"/>
                </a:cubicBezTo>
                <a:cubicBezTo>
                  <a:pt x="6256653" y="2855954"/>
                  <a:pt x="6356046" y="2846834"/>
                  <a:pt x="6488864" y="2846834"/>
                </a:cubicBezTo>
                <a:cubicBezTo>
                  <a:pt x="6566143" y="2846834"/>
                  <a:pt x="6690876" y="2848782"/>
                  <a:pt x="6761289" y="2775499"/>
                </a:cubicBezTo>
                <a:cubicBezTo>
                  <a:pt x="6952423" y="2576571"/>
                  <a:pt x="7117333" y="1675126"/>
                  <a:pt x="7117333" y="1512379"/>
                </a:cubicBezTo>
                <a:cubicBezTo>
                  <a:pt x="7117333" y="1396647"/>
                  <a:pt x="7108987" y="1356508"/>
                  <a:pt x="6890844" y="1356508"/>
                </a:cubicBezTo>
                <a:moveTo>
                  <a:pt x="8328768" y="1316327"/>
                </a:moveTo>
                <a:cubicBezTo>
                  <a:pt x="8328768" y="1659868"/>
                  <a:pt x="7989286" y="2414162"/>
                  <a:pt x="7880215" y="2623709"/>
                </a:cubicBezTo>
                <a:cubicBezTo>
                  <a:pt x="7424178" y="3499802"/>
                  <a:pt x="6814916" y="3493865"/>
                  <a:pt x="6127099" y="3493865"/>
                </a:cubicBezTo>
                <a:cubicBezTo>
                  <a:pt x="5791012" y="3493865"/>
                  <a:pt x="5041936" y="3497742"/>
                  <a:pt x="5041936" y="2869139"/>
                </a:cubicBezTo>
                <a:cubicBezTo>
                  <a:pt x="5041936" y="2587995"/>
                  <a:pt x="5287146" y="2072696"/>
                  <a:pt x="5488520" y="1584104"/>
                </a:cubicBezTo>
                <a:cubicBezTo>
                  <a:pt x="5574145" y="1376320"/>
                  <a:pt x="5938967" y="678232"/>
                  <a:pt x="7181069" y="678232"/>
                </a:cubicBezTo>
                <a:cubicBezTo>
                  <a:pt x="7693415" y="678232"/>
                  <a:pt x="8328768" y="758596"/>
                  <a:pt x="8328768" y="1316327"/>
                </a:cubicBezTo>
              </a:path>
            </a:pathLst>
          </a:custGeom>
          <a:solidFill>
            <a:srgbClr val="EA1B0A"/>
          </a:solidFill>
          <a:ln w="0" cap="flat">
            <a:noFill/>
            <a:prstDash val="solid"/>
            <a:miter/>
          </a:ln>
        </p:spPr>
        <p:txBody>
          <a:bodyPr rtlCol="0" anchor="ctr"/>
          <a:lstStyle/>
          <a:p>
            <a:pPr>
              <a:defRPr/>
            </a:pPr>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Title with small Image">
    <p:spTree>
      <p:nvGrpSpPr>
        <p:cNvPr id="1" name=""/>
        <p:cNvGrpSpPr/>
        <p:nvPr/>
      </p:nvGrpSpPr>
      <p:grpSpPr bwMode="auto">
        <a:xfrm>
          <a:off x="0" y="0"/>
          <a:ext cx="0" cy="0"/>
          <a:chOff x="0" y="0"/>
          <a:chExt cx="0" cy="0"/>
        </a:xfrm>
      </p:grpSpPr>
      <p:sp>
        <p:nvSpPr>
          <p:cNvPr id="1858259470" name="Rectangle 4"/>
          <p:cNvSpPr/>
          <p:nvPr userDrawn="1"/>
        </p:nvSpPr>
        <p:spPr bwMode="auto">
          <a:xfrm>
            <a:off x="0" y="-1"/>
            <a:ext cx="4572000" cy="6858000"/>
          </a:xfrm>
          <a:prstGeom prst="rect">
            <a:avLst/>
          </a:prstGeom>
          <a:gradFill>
            <a:gsLst>
              <a:gs pos="58000">
                <a:srgbClr val="EA1B0A"/>
              </a:gs>
              <a:gs pos="100000">
                <a:srgbClr val="961482"/>
              </a:gs>
            </a:gsLst>
            <a:path path="circle"/>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540000">
              <a:lnSpc>
                <a:spcPct val="120000"/>
              </a:lnSpc>
              <a:spcAft>
                <a:spcPts val="400"/>
              </a:spcAft>
              <a:defRPr/>
            </a:pPr>
            <a:endParaRPr lang="en-GB" sz="1400"/>
          </a:p>
        </p:txBody>
      </p:sp>
      <p:sp>
        <p:nvSpPr>
          <p:cNvPr id="625309301" name="Fußzeilenplatzhalter 5"/>
          <p:cNvSpPr>
            <a:spLocks noGrp="1"/>
          </p:cNvSpPr>
          <p:nvPr>
            <p:ph type="ftr" sz="quarter" idx="11"/>
          </p:nvPr>
        </p:nvSpPr>
        <p:spPr bwMode="auto">
          <a:xfrm>
            <a:off x="12192000" y="6858000"/>
            <a:ext cx="0" cy="0"/>
          </a:xfrm>
        </p:spPr>
        <p:txBody>
          <a:bodyPr anchor="b"/>
          <a:lstStyle>
            <a:lvl1pPr algn="r">
              <a:defRPr sz="100">
                <a:noFill/>
              </a:defRPr>
            </a:lvl1pPr>
          </a:lstStyle>
          <a:p>
            <a:pPr>
              <a:defRPr/>
            </a:pPr>
            <a:r>
              <a:rPr lang="en-GB"/>
              <a:t>New E.ON PowerPoint Master</a:t>
            </a:r>
            <a:endParaRPr/>
          </a:p>
        </p:txBody>
      </p:sp>
      <p:sp>
        <p:nvSpPr>
          <p:cNvPr id="1837558384" name="Foliennummernplatzhalter 6"/>
          <p:cNvSpPr>
            <a:spLocks noGrp="1"/>
          </p:cNvSpPr>
          <p:nvPr>
            <p:ph type="sldNum" sz="quarter" idx="12"/>
          </p:nvPr>
        </p:nvSpPr>
        <p:spPr bwMode="auto">
          <a:xfrm>
            <a:off x="12192000" y="6858000"/>
            <a:ext cx="0" cy="0"/>
          </a:xfrm>
        </p:spPr>
        <p:txBody>
          <a:bodyPr anchor="b"/>
          <a:lstStyle>
            <a:lvl1pPr>
              <a:defRPr sz="100">
                <a:noFill/>
              </a:defRPr>
            </a:lvl1pPr>
          </a:lstStyle>
          <a:p>
            <a:pPr>
              <a:defRPr/>
            </a:pPr>
            <a:fld id="{01FFFE70-FC19-4A94-9D10-0B3C8E890CB2}" type="slidenum">
              <a:rPr lang="en-GB"/>
              <a:t>‹#›</a:t>
            </a:fld>
            <a:endParaRPr lang="en-GB"/>
          </a:p>
        </p:txBody>
      </p:sp>
      <p:sp>
        <p:nvSpPr>
          <p:cNvPr id="1383858588" name="Image"/>
          <p:cNvSpPr>
            <a:spLocks noGrp="1"/>
          </p:cNvSpPr>
          <p:nvPr>
            <p:ph type="pic" sz="quarter" idx="13" hasCustomPrompt="1"/>
          </p:nvPr>
        </p:nvSpPr>
        <p:spPr bwMode="auto">
          <a:xfrm>
            <a:off x="4572000" y="0"/>
            <a:ext cx="7620000" cy="6858000"/>
          </a:xfrm>
          <a:prstGeom prst="rect">
            <a:avLst/>
          </a:prstGeom>
          <a:solidFill>
            <a:schemeClr val="bg1">
              <a:lumMod val="75000"/>
            </a:schemeClr>
          </a:solidFill>
        </p:spPr>
        <p:txBody>
          <a:bodyPr tIns="0" anchor="ctr" anchorCtr="0"/>
          <a:lstStyle>
            <a:lvl1pPr algn="ctr">
              <a:defRPr>
                <a:solidFill>
                  <a:schemeClr val="tx1"/>
                </a:solidFill>
              </a:defRPr>
            </a:lvl1pPr>
          </a:lstStyle>
          <a:p>
            <a:pPr>
              <a:defRPr/>
            </a:pPr>
            <a:r>
              <a:rPr lang="en-GB"/>
              <a:t>Insert Picture</a:t>
            </a:r>
            <a:endParaRPr/>
          </a:p>
        </p:txBody>
      </p:sp>
      <p:sp>
        <p:nvSpPr>
          <p:cNvPr id="1429002212" name="Subtitle"/>
          <p:cNvSpPr>
            <a:spLocks noGrp="1"/>
          </p:cNvSpPr>
          <p:nvPr>
            <p:ph type="subTitle" idx="1" hasCustomPrompt="1"/>
          </p:nvPr>
        </p:nvSpPr>
        <p:spPr bwMode="auto">
          <a:xfrm>
            <a:off x="479425" y="2407206"/>
            <a:ext cx="3708362" cy="564558"/>
          </a:xfrm>
          <a:prstGeom prst="rect">
            <a:avLst/>
          </a:prstGeom>
        </p:spPr>
        <p:txBody>
          <a:bodyPr>
            <a:noAutofit/>
          </a:bodyPr>
          <a:lstStyle>
            <a:lvl1pPr marL="0" indent="0" algn="l">
              <a:lnSpc>
                <a:spcPct val="90000"/>
              </a:lnSpc>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GB"/>
              <a:t>Subtitle</a:t>
            </a:r>
            <a:endParaRPr/>
          </a:p>
        </p:txBody>
      </p:sp>
      <p:sp>
        <p:nvSpPr>
          <p:cNvPr id="170286808" name="Title"/>
          <p:cNvSpPr>
            <a:spLocks noGrp="1"/>
          </p:cNvSpPr>
          <p:nvPr>
            <p:ph type="ctrTitle" hasCustomPrompt="1"/>
          </p:nvPr>
        </p:nvSpPr>
        <p:spPr bwMode="auto">
          <a:xfrm>
            <a:off x="479424" y="512764"/>
            <a:ext cx="3708363" cy="1777652"/>
          </a:xfrm>
          <a:prstGeom prst="rect">
            <a:avLst/>
          </a:prstGeom>
        </p:spPr>
        <p:txBody>
          <a:bodyPr anchor="t">
            <a:noAutofit/>
          </a:bodyPr>
          <a:lstStyle>
            <a:lvl1pPr algn="l">
              <a:lnSpc>
                <a:spcPct val="80000"/>
              </a:lnSpc>
              <a:defRPr sz="4400">
                <a:solidFill>
                  <a:schemeClr val="bg1"/>
                </a:solidFill>
                <a:latin typeface="EON Office Head"/>
                <a:cs typeface="EON Office Head"/>
              </a:defRPr>
            </a:lvl1pPr>
          </a:lstStyle>
          <a:p>
            <a:pPr>
              <a:defRPr/>
            </a:pPr>
            <a:r>
              <a:rPr lang="en-GB"/>
              <a:t>Title</a:t>
            </a:r>
            <a:endParaRPr/>
          </a:p>
        </p:txBody>
      </p:sp>
      <p:pic>
        <p:nvPicPr>
          <p:cNvPr id="1586877304" name="MIO_AGENDA_IGNORE_CHAPTER_REFERENCE" descr="Schließen mit einfarbiger Füllung" hidden="1"/>
          <p:cNvPicPr>
            <a:picLocks noChangeAspect="1"/>
          </p:cNvPicPr>
          <p:nvPr userDrawn="1"/>
        </p:nvPicPr>
        <p:blipFill rotWithShape="1">
          <a:blip r:embed="rId2">
            <a:extLst>
              <a:ext uri="{96DAC541-7B7A-43D3-8B79-37D633B846F1}">
                <asvg:svgBlip xmlns:asvg="http://schemas.microsoft.com/office/drawing/2016/SVG/main" r:embed="rId3"/>
              </a:ext>
            </a:extLst>
          </a:blip>
          <a:stretch/>
        </p:blipFill>
        <p:spPr bwMode="auto">
          <a:xfrm>
            <a:off x="12012000" y="0"/>
            <a:ext cx="180000" cy="180000"/>
          </a:xfrm>
          <a:prstGeom prst="rect">
            <a:avLst/>
          </a:prstGeom>
        </p:spPr>
      </p:pic>
      <p:pic>
        <p:nvPicPr>
          <p:cNvPr id="269528618" name="MIO_AGENDA_IGNORE_NAVIGATION" descr="Schließen mit einfarbiger Füllung" hidden="1"/>
          <p:cNvPicPr>
            <a:picLocks noChangeAspect="1"/>
          </p:cNvPicPr>
          <p:nvPr userDrawn="1"/>
        </p:nvPicPr>
        <p:blipFill rotWithShape="1">
          <a:blip r:embed="rId4"/>
          <a:stretch/>
        </p:blipFill>
        <p:spPr bwMode="auto">
          <a:xfrm>
            <a:off x="12012000" y="0"/>
            <a:ext cx="180000" cy="180000"/>
          </a:xfrm>
          <a:prstGeom prst="rect">
            <a:avLst/>
          </a:prstGeom>
        </p:spPr>
      </p:pic>
      <p:sp>
        <p:nvSpPr>
          <p:cNvPr id="743938380" name="Datumsplatzhalter 3"/>
          <p:cNvSpPr>
            <a:spLocks noGrp="1"/>
          </p:cNvSpPr>
          <p:nvPr>
            <p:ph type="dt" sz="half" idx="15"/>
          </p:nvPr>
        </p:nvSpPr>
        <p:spPr bwMode="auto">
          <a:xfrm>
            <a:off x="479424" y="3112945"/>
            <a:ext cx="3708361" cy="287337"/>
          </a:xfrm>
        </p:spPr>
        <p:txBody>
          <a:bodyPr/>
          <a:lstStyle>
            <a:lvl1pPr algn="l">
              <a:defRPr sz="1200">
                <a:solidFill>
                  <a:schemeClr val="bg1"/>
                </a:solidFill>
              </a:defRPr>
            </a:lvl1pPr>
          </a:lstStyle>
          <a:p>
            <a:pPr>
              <a:defRPr/>
            </a:pPr>
            <a:fld id="{4166F76A-4900-864D-B9F6-2488814C2A20}" type="datetime1">
              <a:rPr lang="en-GB"/>
              <a:t>26/01/2026</a:t>
            </a:fld>
            <a:endParaRPr lang="en-GB"/>
          </a:p>
        </p:txBody>
      </p:sp>
      <p:sp>
        <p:nvSpPr>
          <p:cNvPr id="1585290149" name="Grafik 11"/>
          <p:cNvSpPr>
            <a:spLocks noChangeAspect="1"/>
          </p:cNvSpPr>
          <p:nvPr userDrawn="1"/>
        </p:nvSpPr>
        <p:spPr bwMode="auto">
          <a:xfrm>
            <a:off x="479425" y="5824533"/>
            <a:ext cx="1778400" cy="520703"/>
          </a:xfrm>
          <a:custGeom>
            <a:avLst/>
            <a:gdLst>
              <a:gd name="connsiteX0" fmla="*/ 12192000 w 12192000"/>
              <a:gd name="connsiteY0" fmla="*/ 1320881 h 3569732"/>
              <a:gd name="connsiteX1" fmla="*/ 11626234 w 12192000"/>
              <a:gd name="connsiteY1" fmla="*/ 3336532 h 3569732"/>
              <a:gd name="connsiteX2" fmla="*/ 11343268 w 12192000"/>
              <a:gd name="connsiteY2" fmla="*/ 3493865 h 3569732"/>
              <a:gd name="connsiteX3" fmla="*/ 10843621 w 12192000"/>
              <a:gd name="connsiteY3" fmla="*/ 3368594 h 3569732"/>
              <a:gd name="connsiteX4" fmla="*/ 10818543 w 12192000"/>
              <a:gd name="connsiteY4" fmla="*/ 3278906 h 3569732"/>
              <a:gd name="connsiteX5" fmla="*/ 11243050 w 12192000"/>
              <a:gd name="connsiteY5" fmla="*/ 1861035 h 3569732"/>
              <a:gd name="connsiteX6" fmla="*/ 11097628 w 12192000"/>
              <a:gd name="connsiteY6" fmla="*/ 1664382 h 3569732"/>
              <a:gd name="connsiteX7" fmla="*/ 8936174 w 12192000"/>
              <a:gd name="connsiteY7" fmla="*/ 3373408 h 3569732"/>
              <a:gd name="connsiteX8" fmla="*/ 8619106 w 12192000"/>
              <a:gd name="connsiteY8" fmla="*/ 3475999 h 3569732"/>
              <a:gd name="connsiteX9" fmla="*/ 8270715 w 12192000"/>
              <a:gd name="connsiteY9" fmla="*/ 3382303 h 3569732"/>
              <a:gd name="connsiteX10" fmla="*/ 8232508 w 12192000"/>
              <a:gd name="connsiteY10" fmla="*/ 3265797 h 3569732"/>
              <a:gd name="connsiteX11" fmla="*/ 8275217 w 12192000"/>
              <a:gd name="connsiteY11" fmla="*/ 3092264 h 3569732"/>
              <a:gd name="connsiteX12" fmla="*/ 9038830 w 12192000"/>
              <a:gd name="connsiteY12" fmla="*/ 963802 h 3569732"/>
              <a:gd name="connsiteX13" fmla="*/ 9123348 w 12192000"/>
              <a:gd name="connsiteY13" fmla="*/ 905056 h 3569732"/>
              <a:gd name="connsiteX14" fmla="*/ 9373847 w 12192000"/>
              <a:gd name="connsiteY14" fmla="*/ 879013 h 3569732"/>
              <a:gd name="connsiteX15" fmla="*/ 9745385 w 12192000"/>
              <a:gd name="connsiteY15" fmla="*/ 935266 h 3569732"/>
              <a:gd name="connsiteX16" fmla="*/ 9746154 w 12192000"/>
              <a:gd name="connsiteY16" fmla="*/ 1088816 h 3569732"/>
              <a:gd name="connsiteX17" fmla="*/ 9967785 w 12192000"/>
              <a:gd name="connsiteY17" fmla="*/ 1383238 h 3569732"/>
              <a:gd name="connsiteX18" fmla="*/ 11566531 w 12192000"/>
              <a:gd name="connsiteY18" fmla="*/ 763023 h 3569732"/>
              <a:gd name="connsiteX19" fmla="*/ 12192000 w 12192000"/>
              <a:gd name="connsiteY19" fmla="*/ 1320882 h 3569732"/>
              <a:gd name="connsiteX20" fmla="*/ 4970529 w 12192000"/>
              <a:gd name="connsiteY20" fmla="*/ 1833961 h 3569732"/>
              <a:gd name="connsiteX21" fmla="*/ 4857762 w 12192000"/>
              <a:gd name="connsiteY21" fmla="*/ 2186449 h 3569732"/>
              <a:gd name="connsiteX22" fmla="*/ 4372089 w 12192000"/>
              <a:gd name="connsiteY22" fmla="*/ 2440812 h 3569732"/>
              <a:gd name="connsiteX23" fmla="*/ 4041592 w 12192000"/>
              <a:gd name="connsiteY23" fmla="*/ 2213268 h 3569732"/>
              <a:gd name="connsiteX24" fmla="*/ 4144305 w 12192000"/>
              <a:gd name="connsiteY24" fmla="*/ 1891971 h 3569732"/>
              <a:gd name="connsiteX25" fmla="*/ 4648941 w 12192000"/>
              <a:gd name="connsiteY25" fmla="*/ 1610878 h 3569732"/>
              <a:gd name="connsiteX26" fmla="*/ 4970529 w 12192000"/>
              <a:gd name="connsiteY26" fmla="*/ 1833961 h 3569732"/>
              <a:gd name="connsiteX27" fmla="*/ 2867052 w 12192000"/>
              <a:gd name="connsiteY27" fmla="*/ 1298492 h 3569732"/>
              <a:gd name="connsiteX28" fmla="*/ 2733128 w 12192000"/>
              <a:gd name="connsiteY28" fmla="*/ 905786 h 3569732"/>
              <a:gd name="connsiteX29" fmla="*/ 1527312 w 12192000"/>
              <a:gd name="connsiteY29" fmla="*/ 1606364 h 3569732"/>
              <a:gd name="connsiteX30" fmla="*/ 1585376 w 12192000"/>
              <a:gd name="connsiteY30" fmla="*/ 1655443 h 3569732"/>
              <a:gd name="connsiteX31" fmla="*/ 2509808 w 12192000"/>
              <a:gd name="connsiteY31" fmla="*/ 1655443 h 3569732"/>
              <a:gd name="connsiteX32" fmla="*/ 2867052 w 12192000"/>
              <a:gd name="connsiteY32" fmla="*/ 1298492 h 3569732"/>
              <a:gd name="connsiteX33" fmla="*/ 3854023 w 12192000"/>
              <a:gd name="connsiteY33" fmla="*/ 1383238 h 3569732"/>
              <a:gd name="connsiteX34" fmla="*/ 2826875 w 12192000"/>
              <a:gd name="connsiteY34" fmla="*/ 2338183 h 3569732"/>
              <a:gd name="connsiteX35" fmla="*/ 2447310 w 12192000"/>
              <a:gd name="connsiteY35" fmla="*/ 2338183 h 3569732"/>
              <a:gd name="connsiteX36" fmla="*/ 1304000 w 12192000"/>
              <a:gd name="connsiteY36" fmla="*/ 2315841 h 3569732"/>
              <a:gd name="connsiteX37" fmla="*/ 1196861 w 12192000"/>
              <a:gd name="connsiteY37" fmla="*/ 2338183 h 3569732"/>
              <a:gd name="connsiteX38" fmla="*/ 1933726 w 12192000"/>
              <a:gd name="connsiteY38" fmla="*/ 2985215 h 3569732"/>
              <a:gd name="connsiteX39" fmla="*/ 2558932 w 12192000"/>
              <a:gd name="connsiteY39" fmla="*/ 2714783 h 3569732"/>
              <a:gd name="connsiteX40" fmla="*/ 3219870 w 12192000"/>
              <a:gd name="connsiteY40" fmla="*/ 2668357 h 3569732"/>
              <a:gd name="connsiteX41" fmla="*/ 3840649 w 12192000"/>
              <a:gd name="connsiteY41" fmla="*/ 2851310 h 3569732"/>
              <a:gd name="connsiteX42" fmla="*/ 2174884 w 12192000"/>
              <a:gd name="connsiteY42" fmla="*/ 3569733 h 3569732"/>
              <a:gd name="connsiteX43" fmla="*/ 0 w 12192000"/>
              <a:gd name="connsiteY43" fmla="*/ 2199858 h 3569732"/>
              <a:gd name="connsiteX44" fmla="*/ 3130587 w 12192000"/>
              <a:gd name="connsiteY44" fmla="*/ 0 h 3569732"/>
              <a:gd name="connsiteX45" fmla="*/ 3854023 w 12192000"/>
              <a:gd name="connsiteY45" fmla="*/ 1383238 h 3569732"/>
              <a:gd name="connsiteX46" fmla="*/ 6890844 w 12192000"/>
              <a:gd name="connsiteY46" fmla="*/ 1356508 h 3569732"/>
              <a:gd name="connsiteX47" fmla="*/ 6618362 w 12192000"/>
              <a:gd name="connsiteY47" fmla="*/ 1450194 h 3569732"/>
              <a:gd name="connsiteX48" fmla="*/ 6256653 w 12192000"/>
              <a:gd name="connsiteY48" fmla="*/ 2713023 h 3569732"/>
              <a:gd name="connsiteX49" fmla="*/ 6488864 w 12192000"/>
              <a:gd name="connsiteY49" fmla="*/ 2846834 h 3569732"/>
              <a:gd name="connsiteX50" fmla="*/ 6761289 w 12192000"/>
              <a:gd name="connsiteY50" fmla="*/ 2775499 h 3569732"/>
              <a:gd name="connsiteX51" fmla="*/ 7117333 w 12192000"/>
              <a:gd name="connsiteY51" fmla="*/ 1512379 h 3569732"/>
              <a:gd name="connsiteX52" fmla="*/ 6890844 w 12192000"/>
              <a:gd name="connsiteY52" fmla="*/ 1356508 h 3569732"/>
              <a:gd name="connsiteX53" fmla="*/ 8328768 w 12192000"/>
              <a:gd name="connsiteY53" fmla="*/ 1316327 h 3569732"/>
              <a:gd name="connsiteX54" fmla="*/ 7880215 w 12192000"/>
              <a:gd name="connsiteY54" fmla="*/ 2623709 h 3569732"/>
              <a:gd name="connsiteX55" fmla="*/ 6127099 w 12192000"/>
              <a:gd name="connsiteY55" fmla="*/ 3493865 h 3569732"/>
              <a:gd name="connsiteX56" fmla="*/ 5041936 w 12192000"/>
              <a:gd name="connsiteY56" fmla="*/ 2869139 h 3569732"/>
              <a:gd name="connsiteX57" fmla="*/ 5488520 w 12192000"/>
              <a:gd name="connsiteY57" fmla="*/ 1584104 h 3569732"/>
              <a:gd name="connsiteX58" fmla="*/ 7181069 w 12192000"/>
              <a:gd name="connsiteY58" fmla="*/ 678232 h 3569732"/>
              <a:gd name="connsiteX59" fmla="*/ 8328768 w 12192000"/>
              <a:gd name="connsiteY59" fmla="*/ 1316327 h 356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192000" h="3569732" fill="norm" stroke="1" extrusionOk="0">
                <a:moveTo>
                  <a:pt x="12192000" y="1320881"/>
                </a:moveTo>
                <a:cubicBezTo>
                  <a:pt x="12192000" y="1729102"/>
                  <a:pt x="11705971" y="3126779"/>
                  <a:pt x="11626234" y="3336532"/>
                </a:cubicBezTo>
                <a:cubicBezTo>
                  <a:pt x="11573809" y="3474370"/>
                  <a:pt x="11473385" y="3493865"/>
                  <a:pt x="11343268" y="3493865"/>
                </a:cubicBezTo>
                <a:cubicBezTo>
                  <a:pt x="11107794" y="3493865"/>
                  <a:pt x="10930203" y="3437869"/>
                  <a:pt x="10843621" y="3368594"/>
                </a:cubicBezTo>
                <a:cubicBezTo>
                  <a:pt x="10825671" y="3354342"/>
                  <a:pt x="10803482" y="3323741"/>
                  <a:pt x="10818543" y="3278906"/>
                </a:cubicBezTo>
                <a:cubicBezTo>
                  <a:pt x="10907057" y="3015310"/>
                  <a:pt x="11243050" y="2066104"/>
                  <a:pt x="11243050" y="1861035"/>
                </a:cubicBezTo>
                <a:cubicBezTo>
                  <a:pt x="11243050" y="1748785"/>
                  <a:pt x="11209812" y="1664382"/>
                  <a:pt x="11097628" y="1664382"/>
                </a:cubicBezTo>
                <a:cubicBezTo>
                  <a:pt x="10417596" y="1664382"/>
                  <a:pt x="9168178" y="3114232"/>
                  <a:pt x="8936174" y="3373408"/>
                </a:cubicBezTo>
                <a:cubicBezTo>
                  <a:pt x="8860264" y="3458114"/>
                  <a:pt x="8749035" y="3475999"/>
                  <a:pt x="8619106" y="3475999"/>
                </a:cubicBezTo>
                <a:cubicBezTo>
                  <a:pt x="8458284" y="3475999"/>
                  <a:pt x="8287015" y="3390731"/>
                  <a:pt x="8270715" y="3382303"/>
                </a:cubicBezTo>
                <a:cubicBezTo>
                  <a:pt x="8219865" y="3356047"/>
                  <a:pt x="8217464" y="3327037"/>
                  <a:pt x="8232508" y="3265797"/>
                </a:cubicBezTo>
                <a:lnTo>
                  <a:pt x="8275217" y="3092264"/>
                </a:lnTo>
                <a:cubicBezTo>
                  <a:pt x="8353377" y="2774807"/>
                  <a:pt x="8758189" y="1600306"/>
                  <a:pt x="9038830" y="963802"/>
                </a:cubicBezTo>
                <a:cubicBezTo>
                  <a:pt x="9050759" y="936899"/>
                  <a:pt x="9062407" y="914553"/>
                  <a:pt x="9123348" y="905056"/>
                </a:cubicBezTo>
                <a:cubicBezTo>
                  <a:pt x="9151653" y="900629"/>
                  <a:pt x="9244519" y="879013"/>
                  <a:pt x="9373847" y="879013"/>
                </a:cubicBezTo>
                <a:cubicBezTo>
                  <a:pt x="9468682" y="879013"/>
                  <a:pt x="9652988" y="885759"/>
                  <a:pt x="9745385" y="935266"/>
                </a:cubicBezTo>
                <a:cubicBezTo>
                  <a:pt x="9745385" y="935266"/>
                  <a:pt x="9746154" y="933891"/>
                  <a:pt x="9746154" y="1088816"/>
                </a:cubicBezTo>
                <a:cubicBezTo>
                  <a:pt x="9746154" y="1155729"/>
                  <a:pt x="9753468" y="1383238"/>
                  <a:pt x="9967785" y="1383238"/>
                </a:cubicBezTo>
                <a:cubicBezTo>
                  <a:pt x="10329456" y="1383238"/>
                  <a:pt x="10986024" y="763023"/>
                  <a:pt x="11566531" y="763023"/>
                </a:cubicBezTo>
                <a:cubicBezTo>
                  <a:pt x="12076908" y="763023"/>
                  <a:pt x="12192000" y="1077686"/>
                  <a:pt x="12192000" y="1320882"/>
                </a:cubicBezTo>
                <a:moveTo>
                  <a:pt x="4970529" y="1833961"/>
                </a:moveTo>
                <a:cubicBezTo>
                  <a:pt x="4970529" y="1918715"/>
                  <a:pt x="4871736" y="2151971"/>
                  <a:pt x="4857762" y="2186449"/>
                </a:cubicBezTo>
                <a:cubicBezTo>
                  <a:pt x="4768948" y="2405323"/>
                  <a:pt x="4536043" y="2440812"/>
                  <a:pt x="4372089" y="2440812"/>
                </a:cubicBezTo>
                <a:cubicBezTo>
                  <a:pt x="4126110" y="2440812"/>
                  <a:pt x="4041592" y="2352547"/>
                  <a:pt x="4041592" y="2213268"/>
                </a:cubicBezTo>
                <a:cubicBezTo>
                  <a:pt x="4041592" y="2105470"/>
                  <a:pt x="4132338" y="1919389"/>
                  <a:pt x="4144305" y="1891971"/>
                </a:cubicBezTo>
                <a:cubicBezTo>
                  <a:pt x="4255046" y="1638425"/>
                  <a:pt x="4453288" y="1610878"/>
                  <a:pt x="4648941" y="1610878"/>
                </a:cubicBezTo>
                <a:cubicBezTo>
                  <a:pt x="4814846" y="1610878"/>
                  <a:pt x="4970529" y="1679810"/>
                  <a:pt x="4970529" y="1833961"/>
                </a:cubicBezTo>
                <a:moveTo>
                  <a:pt x="2867052" y="1298492"/>
                </a:moveTo>
                <a:cubicBezTo>
                  <a:pt x="2867052" y="1137078"/>
                  <a:pt x="2859437" y="905786"/>
                  <a:pt x="2733128" y="905786"/>
                </a:cubicBezTo>
                <a:cubicBezTo>
                  <a:pt x="2321976" y="905786"/>
                  <a:pt x="1599742" y="1534037"/>
                  <a:pt x="1527312" y="1606364"/>
                </a:cubicBezTo>
                <a:cubicBezTo>
                  <a:pt x="1473720" y="1659955"/>
                  <a:pt x="1513806" y="1655443"/>
                  <a:pt x="1585376" y="1655443"/>
                </a:cubicBezTo>
                <a:lnTo>
                  <a:pt x="2509808" y="1655443"/>
                </a:lnTo>
                <a:cubicBezTo>
                  <a:pt x="2837341" y="1655443"/>
                  <a:pt x="2867052" y="1600392"/>
                  <a:pt x="2867052" y="1298492"/>
                </a:cubicBezTo>
                <a:moveTo>
                  <a:pt x="3854023" y="1383238"/>
                </a:moveTo>
                <a:cubicBezTo>
                  <a:pt x="3854023" y="2174145"/>
                  <a:pt x="3367093" y="2338183"/>
                  <a:pt x="2826875" y="2338183"/>
                </a:cubicBezTo>
                <a:lnTo>
                  <a:pt x="2447310" y="2338183"/>
                </a:lnTo>
                <a:cubicBezTo>
                  <a:pt x="2067951" y="2338183"/>
                  <a:pt x="1304000" y="2315841"/>
                  <a:pt x="1304000" y="2315841"/>
                </a:cubicBezTo>
                <a:cubicBezTo>
                  <a:pt x="1242710" y="2314642"/>
                  <a:pt x="1196861" y="2302469"/>
                  <a:pt x="1196861" y="2338183"/>
                </a:cubicBezTo>
                <a:cubicBezTo>
                  <a:pt x="1196861" y="2596086"/>
                  <a:pt x="1488861" y="2985215"/>
                  <a:pt x="1933726" y="2985215"/>
                </a:cubicBezTo>
                <a:cubicBezTo>
                  <a:pt x="2284049" y="2985215"/>
                  <a:pt x="2509808" y="2766566"/>
                  <a:pt x="2558932" y="2714783"/>
                </a:cubicBezTo>
                <a:cubicBezTo>
                  <a:pt x="2558932" y="2714783"/>
                  <a:pt x="2961456" y="2668357"/>
                  <a:pt x="3219870" y="2668357"/>
                </a:cubicBezTo>
                <a:cubicBezTo>
                  <a:pt x="3470800" y="2668357"/>
                  <a:pt x="3840649" y="2708509"/>
                  <a:pt x="3840649" y="2851310"/>
                </a:cubicBezTo>
                <a:cubicBezTo>
                  <a:pt x="3840649" y="3129869"/>
                  <a:pt x="2934840" y="3569733"/>
                  <a:pt x="2174884" y="3569733"/>
                </a:cubicBezTo>
                <a:cubicBezTo>
                  <a:pt x="1030667" y="3569732"/>
                  <a:pt x="0" y="2948658"/>
                  <a:pt x="0" y="2199858"/>
                </a:cubicBezTo>
                <a:cubicBezTo>
                  <a:pt x="0" y="945107"/>
                  <a:pt x="2423695" y="0"/>
                  <a:pt x="3130587" y="0"/>
                </a:cubicBezTo>
                <a:cubicBezTo>
                  <a:pt x="3767178" y="0"/>
                  <a:pt x="3854023" y="1013050"/>
                  <a:pt x="3854023" y="1383238"/>
                </a:cubicBezTo>
                <a:moveTo>
                  <a:pt x="6890844" y="1356508"/>
                </a:moveTo>
                <a:cubicBezTo>
                  <a:pt x="6804637" y="1356508"/>
                  <a:pt x="6676471" y="1369917"/>
                  <a:pt x="6618362" y="1450194"/>
                </a:cubicBezTo>
                <a:cubicBezTo>
                  <a:pt x="6400819" y="1751148"/>
                  <a:pt x="6256653" y="2503682"/>
                  <a:pt x="6256653" y="2713023"/>
                </a:cubicBezTo>
                <a:cubicBezTo>
                  <a:pt x="6256653" y="2855954"/>
                  <a:pt x="6356046" y="2846834"/>
                  <a:pt x="6488864" y="2846834"/>
                </a:cubicBezTo>
                <a:cubicBezTo>
                  <a:pt x="6566143" y="2846834"/>
                  <a:pt x="6690876" y="2848782"/>
                  <a:pt x="6761289" y="2775499"/>
                </a:cubicBezTo>
                <a:cubicBezTo>
                  <a:pt x="6952423" y="2576571"/>
                  <a:pt x="7117333" y="1675126"/>
                  <a:pt x="7117333" y="1512379"/>
                </a:cubicBezTo>
                <a:cubicBezTo>
                  <a:pt x="7117333" y="1396647"/>
                  <a:pt x="7108987" y="1356508"/>
                  <a:pt x="6890844" y="1356508"/>
                </a:cubicBezTo>
                <a:moveTo>
                  <a:pt x="8328768" y="1316327"/>
                </a:moveTo>
                <a:cubicBezTo>
                  <a:pt x="8328768" y="1659868"/>
                  <a:pt x="7989286" y="2414162"/>
                  <a:pt x="7880215" y="2623709"/>
                </a:cubicBezTo>
                <a:cubicBezTo>
                  <a:pt x="7424178" y="3499802"/>
                  <a:pt x="6814916" y="3493865"/>
                  <a:pt x="6127099" y="3493865"/>
                </a:cubicBezTo>
                <a:cubicBezTo>
                  <a:pt x="5791012" y="3493865"/>
                  <a:pt x="5041936" y="3497742"/>
                  <a:pt x="5041936" y="2869139"/>
                </a:cubicBezTo>
                <a:cubicBezTo>
                  <a:pt x="5041936" y="2587995"/>
                  <a:pt x="5287146" y="2072696"/>
                  <a:pt x="5488520" y="1584104"/>
                </a:cubicBezTo>
                <a:cubicBezTo>
                  <a:pt x="5574145" y="1376320"/>
                  <a:pt x="5938967" y="678232"/>
                  <a:pt x="7181069" y="678232"/>
                </a:cubicBezTo>
                <a:cubicBezTo>
                  <a:pt x="7693415" y="678232"/>
                  <a:pt x="8328768" y="758596"/>
                  <a:pt x="8328768" y="1316327"/>
                </a:cubicBezTo>
              </a:path>
            </a:pathLst>
          </a:custGeom>
          <a:solidFill>
            <a:schemeClr val="bg1"/>
          </a:solidFill>
          <a:ln w="0" cap="flat">
            <a:noFill/>
            <a:prstDash val="solid"/>
            <a:miter/>
          </a:ln>
        </p:spPr>
        <p:txBody>
          <a:bodyPr rtlCol="0" anchor="ctr"/>
          <a:lstStyle/>
          <a:p>
            <a:pPr>
              <a:defRPr/>
            </a:pPr>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1 column">
    <p:spTree>
      <p:nvGrpSpPr>
        <p:cNvPr id="1" name=""/>
        <p:cNvGrpSpPr/>
        <p:nvPr/>
      </p:nvGrpSpPr>
      <p:grpSpPr bwMode="auto">
        <a:xfrm>
          <a:off x="0" y="0"/>
          <a:ext cx="0" cy="0"/>
          <a:chOff x="0" y="0"/>
          <a:chExt cx="0" cy="0"/>
        </a:xfrm>
      </p:grpSpPr>
      <p:sp>
        <p:nvSpPr>
          <p:cNvPr id="332643087" name="Datumsplatzhalter 2"/>
          <p:cNvSpPr>
            <a:spLocks noGrp="1"/>
          </p:cNvSpPr>
          <p:nvPr>
            <p:ph type="dt" sz="half" idx="10"/>
          </p:nvPr>
        </p:nvSpPr>
        <p:spPr bwMode="auto"/>
        <p:txBody>
          <a:bodyPr/>
          <a:lstStyle/>
          <a:p>
            <a:pPr>
              <a:defRPr/>
            </a:pPr>
            <a:fld id="{E556C5AA-B723-1B46-A200-44A840E6773F}" type="datetime1">
              <a:rPr lang="en-GB"/>
              <a:t>26/01/2026</a:t>
            </a:fld>
            <a:endParaRPr lang="en-GB"/>
          </a:p>
        </p:txBody>
      </p:sp>
      <p:sp>
        <p:nvSpPr>
          <p:cNvPr id="437308186" name="Fußzeilenplatzhalter 3"/>
          <p:cNvSpPr>
            <a:spLocks noGrp="1"/>
          </p:cNvSpPr>
          <p:nvPr>
            <p:ph type="ftr" sz="quarter" idx="11"/>
          </p:nvPr>
        </p:nvSpPr>
        <p:spPr bwMode="auto"/>
        <p:txBody>
          <a:bodyPr/>
          <a:lstStyle/>
          <a:p>
            <a:pPr>
              <a:defRPr/>
            </a:pPr>
            <a:r>
              <a:rPr lang="en-GB"/>
              <a:t>New E.ON PowerPoint Master</a:t>
            </a:r>
            <a:endParaRPr/>
          </a:p>
        </p:txBody>
      </p:sp>
      <p:sp>
        <p:nvSpPr>
          <p:cNvPr id="1289334582" name="Foliennummernplatzhalter 4"/>
          <p:cNvSpPr>
            <a:spLocks noGrp="1"/>
          </p:cNvSpPr>
          <p:nvPr>
            <p:ph type="sldNum" sz="quarter" idx="12"/>
          </p:nvPr>
        </p:nvSpPr>
        <p:spPr bwMode="auto"/>
        <p:txBody>
          <a:bodyPr/>
          <a:lstStyle/>
          <a:p>
            <a:pPr>
              <a:defRPr/>
            </a:pPr>
            <a:fld id="{01FFFE70-FC19-4A94-9D10-0B3C8E890CB2}" type="slidenum">
              <a:rPr lang="en-GB"/>
              <a:t>‹#›</a:t>
            </a:fld>
            <a:endParaRPr lang="en-GB"/>
          </a:p>
        </p:txBody>
      </p:sp>
      <p:sp>
        <p:nvSpPr>
          <p:cNvPr id="1378434614" name="Content"/>
          <p:cNvSpPr>
            <a:spLocks noGrp="1"/>
          </p:cNvSpPr>
          <p:nvPr>
            <p:ph sz="quarter" idx="13" hasCustomPrompt="1"/>
          </p:nvPr>
        </p:nvSpPr>
        <p:spPr bwMode="auto">
          <a:xfrm>
            <a:off x="480575" y="1807200"/>
            <a:ext cx="11232000" cy="4104000"/>
          </a:xfrm>
        </p:spPr>
        <p:txBody>
          <a:bodyPr/>
          <a:lstStyle>
            <a:lvl1pPr>
              <a:defRPr b="0"/>
            </a:lvl1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1959966199" name="Title"/>
          <p:cNvSpPr>
            <a:spLocks noGrp="1"/>
          </p:cNvSpPr>
          <p:nvPr>
            <p:ph type="title" hasCustomPrompt="1"/>
          </p:nvPr>
        </p:nvSpPr>
        <p:spPr bwMode="auto">
          <a:xfrm>
            <a:off x="480000" y="512763"/>
            <a:ext cx="11232000" cy="886397"/>
          </a:xfrm>
        </p:spPr>
        <p:txBody>
          <a:bodyPr/>
          <a:lstStyle>
            <a:lvl1pPr>
              <a:defRPr>
                <a:latin typeface="+mn-lt"/>
              </a:defRPr>
            </a:lvl1pPr>
          </a:lstStyle>
          <a:p>
            <a:pPr>
              <a:defRPr/>
            </a:pPr>
            <a:r>
              <a:rPr lang="en-GB"/>
              <a:t>Heading</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2 columns">
    <p:spTree>
      <p:nvGrpSpPr>
        <p:cNvPr id="1" name=""/>
        <p:cNvGrpSpPr/>
        <p:nvPr/>
      </p:nvGrpSpPr>
      <p:grpSpPr bwMode="auto">
        <a:xfrm>
          <a:off x="0" y="0"/>
          <a:ext cx="0" cy="0"/>
          <a:chOff x="0" y="0"/>
          <a:chExt cx="0" cy="0"/>
        </a:xfrm>
      </p:grpSpPr>
      <p:sp>
        <p:nvSpPr>
          <p:cNvPr id="395225172" name="Datumsplatzhalter 2"/>
          <p:cNvSpPr>
            <a:spLocks noGrp="1"/>
          </p:cNvSpPr>
          <p:nvPr>
            <p:ph type="dt" sz="half" idx="10"/>
          </p:nvPr>
        </p:nvSpPr>
        <p:spPr bwMode="auto"/>
        <p:txBody>
          <a:bodyPr/>
          <a:lstStyle/>
          <a:p>
            <a:pPr>
              <a:defRPr/>
            </a:pPr>
            <a:fld id="{75603AA2-B5CF-DF42-BFD7-E438A8E61E16}" type="datetime1">
              <a:rPr lang="en-GB"/>
              <a:t>26/01/2026</a:t>
            </a:fld>
            <a:endParaRPr lang="en-GB"/>
          </a:p>
        </p:txBody>
      </p:sp>
      <p:sp>
        <p:nvSpPr>
          <p:cNvPr id="1201199674" name="Fußzeilenplatzhalter 3"/>
          <p:cNvSpPr>
            <a:spLocks noGrp="1"/>
          </p:cNvSpPr>
          <p:nvPr>
            <p:ph type="ftr" sz="quarter" idx="11"/>
          </p:nvPr>
        </p:nvSpPr>
        <p:spPr bwMode="auto"/>
        <p:txBody>
          <a:bodyPr/>
          <a:lstStyle/>
          <a:p>
            <a:pPr>
              <a:defRPr/>
            </a:pPr>
            <a:r>
              <a:rPr lang="en-GB"/>
              <a:t>New E.ON PowerPoint Master</a:t>
            </a:r>
            <a:endParaRPr/>
          </a:p>
        </p:txBody>
      </p:sp>
      <p:sp>
        <p:nvSpPr>
          <p:cNvPr id="37004229" name="Foliennummernplatzhalter 4"/>
          <p:cNvSpPr>
            <a:spLocks noGrp="1"/>
          </p:cNvSpPr>
          <p:nvPr>
            <p:ph type="sldNum" sz="quarter" idx="12"/>
          </p:nvPr>
        </p:nvSpPr>
        <p:spPr bwMode="auto"/>
        <p:txBody>
          <a:bodyPr/>
          <a:lstStyle/>
          <a:p>
            <a:pPr>
              <a:defRPr/>
            </a:pPr>
            <a:fld id="{01FFFE70-FC19-4A94-9D10-0B3C8E890CB2}" type="slidenum">
              <a:rPr lang="en-GB"/>
              <a:t>‹#›</a:t>
            </a:fld>
            <a:endParaRPr lang="en-GB"/>
          </a:p>
        </p:txBody>
      </p:sp>
      <p:sp>
        <p:nvSpPr>
          <p:cNvPr id="1202181772" name="Content right"/>
          <p:cNvSpPr>
            <a:spLocks noGrp="1"/>
          </p:cNvSpPr>
          <p:nvPr>
            <p:ph sz="quarter" idx="14" hasCustomPrompt="1"/>
          </p:nvPr>
        </p:nvSpPr>
        <p:spPr bwMode="auto">
          <a:xfrm>
            <a:off x="6276575" y="1808163"/>
            <a:ext cx="5436000" cy="4103036"/>
          </a:xfrm>
        </p:spPr>
        <p:txBody>
          <a:bodyPr/>
          <a:lstStyle>
            <a:lvl1pPr>
              <a:defRPr b="0"/>
            </a:lvl1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619198217" name="Content left"/>
          <p:cNvSpPr>
            <a:spLocks noGrp="1"/>
          </p:cNvSpPr>
          <p:nvPr>
            <p:ph sz="quarter" idx="13" hasCustomPrompt="1"/>
          </p:nvPr>
        </p:nvSpPr>
        <p:spPr bwMode="auto">
          <a:xfrm>
            <a:off x="480574" y="1808163"/>
            <a:ext cx="5436000" cy="4103036"/>
          </a:xfrm>
        </p:spPr>
        <p:txBody>
          <a:bodyPr/>
          <a:lstStyle>
            <a:lvl1pPr>
              <a:defRPr b="0"/>
            </a:lvl1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1006895350" name="Title"/>
          <p:cNvSpPr>
            <a:spLocks noGrp="1"/>
          </p:cNvSpPr>
          <p:nvPr>
            <p:ph type="title" hasCustomPrompt="1"/>
          </p:nvPr>
        </p:nvSpPr>
        <p:spPr bwMode="auto">
          <a:xfrm>
            <a:off x="480000" y="512763"/>
            <a:ext cx="11232000" cy="886397"/>
          </a:xfrm>
        </p:spPr>
        <p:txBody>
          <a:bodyPr/>
          <a:lstStyle>
            <a:lvl1pPr>
              <a:defRPr>
                <a:latin typeface="+mn-lt"/>
              </a:defRPr>
            </a:lvl1pPr>
          </a:lstStyle>
          <a:p>
            <a:pPr>
              <a:defRPr/>
            </a:pPr>
            <a:r>
              <a:rPr lang="en-GB"/>
              <a:t>Heading</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2_Content 3 columns">
    <p:spTree>
      <p:nvGrpSpPr>
        <p:cNvPr id="1" name=""/>
        <p:cNvGrpSpPr/>
        <p:nvPr/>
      </p:nvGrpSpPr>
      <p:grpSpPr bwMode="auto">
        <a:xfrm>
          <a:off x="0" y="0"/>
          <a:ext cx="0" cy="0"/>
          <a:chOff x="0" y="0"/>
          <a:chExt cx="0" cy="0"/>
        </a:xfrm>
      </p:grpSpPr>
      <p:sp>
        <p:nvSpPr>
          <p:cNvPr id="391891949" name="Datumsplatzhalter 2"/>
          <p:cNvSpPr>
            <a:spLocks noGrp="1"/>
          </p:cNvSpPr>
          <p:nvPr>
            <p:ph type="dt" sz="half" idx="10"/>
          </p:nvPr>
        </p:nvSpPr>
        <p:spPr bwMode="auto"/>
        <p:txBody>
          <a:bodyPr/>
          <a:lstStyle/>
          <a:p>
            <a:pPr>
              <a:defRPr/>
            </a:pPr>
            <a:fld id="{13BE2844-2F76-E644-A845-460A05DF696C}" type="datetime1">
              <a:rPr lang="en-GB"/>
              <a:t>26/01/2026</a:t>
            </a:fld>
            <a:endParaRPr lang="en-GB"/>
          </a:p>
        </p:txBody>
      </p:sp>
      <p:sp>
        <p:nvSpPr>
          <p:cNvPr id="594261119" name="Fußzeilenplatzhalter 3"/>
          <p:cNvSpPr>
            <a:spLocks noGrp="1"/>
          </p:cNvSpPr>
          <p:nvPr>
            <p:ph type="ftr" sz="quarter" idx="11"/>
          </p:nvPr>
        </p:nvSpPr>
        <p:spPr bwMode="auto"/>
        <p:txBody>
          <a:bodyPr/>
          <a:lstStyle/>
          <a:p>
            <a:pPr>
              <a:defRPr/>
            </a:pPr>
            <a:r>
              <a:rPr lang="en-GB"/>
              <a:t>New E.ON PowerPoint Master</a:t>
            </a:r>
            <a:endParaRPr/>
          </a:p>
        </p:txBody>
      </p:sp>
      <p:sp>
        <p:nvSpPr>
          <p:cNvPr id="1100308284" name="Foliennummernplatzhalter 4"/>
          <p:cNvSpPr>
            <a:spLocks noGrp="1"/>
          </p:cNvSpPr>
          <p:nvPr>
            <p:ph type="sldNum" sz="quarter" idx="12"/>
          </p:nvPr>
        </p:nvSpPr>
        <p:spPr bwMode="auto"/>
        <p:txBody>
          <a:bodyPr/>
          <a:lstStyle/>
          <a:p>
            <a:pPr>
              <a:defRPr/>
            </a:pPr>
            <a:fld id="{01FFFE70-FC19-4A94-9D10-0B3C8E890CB2}" type="slidenum">
              <a:rPr lang="en-GB"/>
              <a:t>‹#›</a:t>
            </a:fld>
            <a:endParaRPr lang="en-GB"/>
          </a:p>
        </p:txBody>
      </p:sp>
      <p:sp>
        <p:nvSpPr>
          <p:cNvPr id="741034093" name="Content right"/>
          <p:cNvSpPr>
            <a:spLocks noGrp="1"/>
          </p:cNvSpPr>
          <p:nvPr>
            <p:ph sz="quarter" idx="15" hasCustomPrompt="1"/>
          </p:nvPr>
        </p:nvSpPr>
        <p:spPr bwMode="auto">
          <a:xfrm>
            <a:off x="8184000" y="1807199"/>
            <a:ext cx="3528000" cy="4104000"/>
          </a:xfrm>
        </p:spPr>
        <p:txBody>
          <a:bodyPr/>
          <a:lstStyle>
            <a:lvl1pPr>
              <a:defRPr b="0"/>
            </a:lvl1pPr>
            <a:lvl2pPr>
              <a:defRPr b="0"/>
            </a:lvl2pPr>
            <a:lvl3pPr>
              <a:defRPr b="0"/>
            </a:lvl3pPr>
            <a:lvl4pPr>
              <a:defRPr b="0"/>
            </a:lvl4pPr>
            <a:lvl5pPr>
              <a:defRPr b="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1752451669" name="Content center"/>
          <p:cNvSpPr>
            <a:spLocks noGrp="1"/>
          </p:cNvSpPr>
          <p:nvPr>
            <p:ph sz="quarter" idx="14" hasCustomPrompt="1"/>
          </p:nvPr>
        </p:nvSpPr>
        <p:spPr bwMode="auto">
          <a:xfrm>
            <a:off x="4332000" y="1807199"/>
            <a:ext cx="3528000" cy="4104000"/>
          </a:xfrm>
        </p:spPr>
        <p:txBody>
          <a:bodyPr/>
          <a:lstStyle>
            <a:lvl1pPr>
              <a:defRPr b="0"/>
            </a:lvl1pPr>
            <a:lvl2pPr>
              <a:defRPr b="0"/>
            </a:lvl2pPr>
            <a:lvl3pPr>
              <a:defRPr b="0"/>
            </a:lvl3pPr>
            <a:lvl4pPr>
              <a:defRPr b="0"/>
            </a:lvl4pPr>
            <a:lvl5pPr>
              <a:defRPr b="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1728550758" name="Content left"/>
          <p:cNvSpPr>
            <a:spLocks noGrp="1"/>
          </p:cNvSpPr>
          <p:nvPr>
            <p:ph sz="quarter" idx="13" hasCustomPrompt="1"/>
          </p:nvPr>
        </p:nvSpPr>
        <p:spPr bwMode="auto">
          <a:xfrm>
            <a:off x="480574" y="1807199"/>
            <a:ext cx="3528000" cy="4104000"/>
          </a:xfrm>
        </p:spPr>
        <p:txBody>
          <a:bodyPr/>
          <a:lstStyle>
            <a:lvl1pPr>
              <a:defRPr b="0"/>
            </a:lvl1pPr>
            <a:lvl2pPr>
              <a:defRPr b="0"/>
            </a:lvl2pPr>
            <a:lvl3pPr>
              <a:defRPr b="0"/>
            </a:lvl3pPr>
            <a:lvl4pPr>
              <a:defRPr b="0"/>
            </a:lvl4pPr>
            <a:lvl5pPr>
              <a:defRPr b="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1267721786" name="Title"/>
          <p:cNvSpPr>
            <a:spLocks noGrp="1"/>
          </p:cNvSpPr>
          <p:nvPr>
            <p:ph type="title" hasCustomPrompt="1"/>
          </p:nvPr>
        </p:nvSpPr>
        <p:spPr bwMode="auto">
          <a:xfrm>
            <a:off x="480000" y="512763"/>
            <a:ext cx="11232000" cy="886397"/>
          </a:xfrm>
        </p:spPr>
        <p:txBody>
          <a:bodyPr/>
          <a:lstStyle>
            <a:lvl1pPr>
              <a:defRPr>
                <a:latin typeface="+mn-lt"/>
              </a:defRPr>
            </a:lvl1pPr>
          </a:lstStyle>
          <a:p>
            <a:pPr>
              <a:defRPr/>
            </a:pPr>
            <a:r>
              <a:rPr lang="en-GB"/>
              <a:t>Heading</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3 boxes">
    <p:spTree>
      <p:nvGrpSpPr>
        <p:cNvPr id="1" name=""/>
        <p:cNvGrpSpPr/>
        <p:nvPr/>
      </p:nvGrpSpPr>
      <p:grpSpPr bwMode="auto">
        <a:xfrm>
          <a:off x="0" y="0"/>
          <a:ext cx="0" cy="0"/>
          <a:chOff x="0" y="0"/>
          <a:chExt cx="0" cy="0"/>
        </a:xfrm>
      </p:grpSpPr>
      <p:sp>
        <p:nvSpPr>
          <p:cNvPr id="1612521963" name="Text Placeholder 6"/>
          <p:cNvSpPr>
            <a:spLocks noGrp="1"/>
          </p:cNvSpPr>
          <p:nvPr>
            <p:ph type="body" sz="quarter" idx="17" hasCustomPrompt="1"/>
          </p:nvPr>
        </p:nvSpPr>
        <p:spPr bwMode="auto">
          <a:xfrm>
            <a:off x="4332287" y="1816649"/>
            <a:ext cx="3527425" cy="4528587"/>
          </a:xfrm>
          <a:prstGeom prst="rect">
            <a:avLst/>
          </a:prstGeom>
          <a:solidFill>
            <a:srgbClr val="F8F5F2"/>
          </a:solidFill>
        </p:spPr>
        <p:txBody>
          <a:bodyPr lIns="180000" tIns="144000" rIns="180000" bIns="144000"/>
          <a:lstStyle>
            <a:lvl1pPr>
              <a:defRPr sz="1800"/>
            </a:lvl1pPr>
            <a:lvl2pPr>
              <a:defRPr sz="1800"/>
            </a:lvl2pPr>
            <a:lvl3pPr>
              <a:defRPr sz="1800"/>
            </a:lvl3pPr>
            <a:lvl4pPr>
              <a:defRPr sz="1800"/>
            </a:lvl4pPr>
            <a:lvl5pPr>
              <a:defRPr sz="180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1099698604" name="Text Placeholder 6"/>
          <p:cNvSpPr>
            <a:spLocks noGrp="1"/>
          </p:cNvSpPr>
          <p:nvPr>
            <p:ph type="body" sz="quarter" idx="18" hasCustomPrompt="1"/>
          </p:nvPr>
        </p:nvSpPr>
        <p:spPr bwMode="auto">
          <a:xfrm>
            <a:off x="8185149" y="1816651"/>
            <a:ext cx="3527425" cy="4528585"/>
          </a:xfrm>
          <a:prstGeom prst="rect">
            <a:avLst/>
          </a:prstGeom>
          <a:solidFill>
            <a:srgbClr val="F8F5F2"/>
          </a:solidFill>
        </p:spPr>
        <p:txBody>
          <a:bodyPr lIns="180000" tIns="144000" rIns="180000" bIns="144000"/>
          <a:lstStyle>
            <a:lvl1pPr>
              <a:defRPr sz="1800"/>
            </a:lvl1pPr>
            <a:lvl2pPr>
              <a:defRPr sz="1800"/>
            </a:lvl2pPr>
            <a:lvl3pPr>
              <a:defRPr sz="1800"/>
            </a:lvl3pPr>
            <a:lvl4pPr>
              <a:defRPr sz="1800"/>
            </a:lvl4pPr>
            <a:lvl5pPr>
              <a:defRPr sz="180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1692879562" name="Text Placeholder 6"/>
          <p:cNvSpPr>
            <a:spLocks noGrp="1"/>
          </p:cNvSpPr>
          <p:nvPr>
            <p:ph type="body" sz="quarter" idx="16" hasCustomPrompt="1"/>
          </p:nvPr>
        </p:nvSpPr>
        <p:spPr bwMode="auto">
          <a:xfrm>
            <a:off x="479426" y="1816651"/>
            <a:ext cx="3527424" cy="4528587"/>
          </a:xfrm>
          <a:prstGeom prst="rect">
            <a:avLst/>
          </a:prstGeom>
          <a:solidFill>
            <a:srgbClr val="F8F5F2"/>
          </a:solidFill>
        </p:spPr>
        <p:txBody>
          <a:bodyPr lIns="180000" tIns="144000" rIns="180000" bIns="144000"/>
          <a:lstStyle>
            <a:lvl1pPr>
              <a:defRPr sz="1800"/>
            </a:lvl1pPr>
            <a:lvl2pPr>
              <a:defRPr sz="1800"/>
            </a:lvl2pPr>
            <a:lvl3pPr>
              <a:defRPr sz="1800"/>
            </a:lvl3pPr>
            <a:lvl4pPr>
              <a:defRPr sz="1800"/>
            </a:lvl4pPr>
            <a:lvl5pPr>
              <a:defRPr sz="180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904462385" name="Datumsplatzhalter 2"/>
          <p:cNvSpPr>
            <a:spLocks noGrp="1"/>
          </p:cNvSpPr>
          <p:nvPr>
            <p:ph type="dt" sz="half" idx="10"/>
          </p:nvPr>
        </p:nvSpPr>
        <p:spPr bwMode="auto"/>
        <p:txBody>
          <a:bodyPr/>
          <a:lstStyle/>
          <a:p>
            <a:pPr>
              <a:defRPr/>
            </a:pPr>
            <a:fld id="{D630F2DB-F57A-AF4E-AE6C-A93AEBE3F34F}" type="datetime1">
              <a:rPr lang="en-GB"/>
              <a:t>26/01/2026</a:t>
            </a:fld>
            <a:endParaRPr lang="en-GB"/>
          </a:p>
        </p:txBody>
      </p:sp>
      <p:sp>
        <p:nvSpPr>
          <p:cNvPr id="1636640343" name="Fußzeilenplatzhalter 3"/>
          <p:cNvSpPr>
            <a:spLocks noGrp="1"/>
          </p:cNvSpPr>
          <p:nvPr>
            <p:ph type="ftr" sz="quarter" idx="11"/>
          </p:nvPr>
        </p:nvSpPr>
        <p:spPr bwMode="auto"/>
        <p:txBody>
          <a:bodyPr/>
          <a:lstStyle/>
          <a:p>
            <a:pPr>
              <a:defRPr/>
            </a:pPr>
            <a:r>
              <a:rPr lang="en-GB"/>
              <a:t>New E.ON PowerPoint Master</a:t>
            </a:r>
            <a:endParaRPr/>
          </a:p>
        </p:txBody>
      </p:sp>
      <p:sp>
        <p:nvSpPr>
          <p:cNvPr id="1491881401" name="Foliennummernplatzhalter 4"/>
          <p:cNvSpPr>
            <a:spLocks noGrp="1"/>
          </p:cNvSpPr>
          <p:nvPr>
            <p:ph type="sldNum" sz="quarter" idx="12"/>
          </p:nvPr>
        </p:nvSpPr>
        <p:spPr bwMode="auto"/>
        <p:txBody>
          <a:bodyPr/>
          <a:lstStyle/>
          <a:p>
            <a:pPr>
              <a:defRPr/>
            </a:pPr>
            <a:fld id="{01FFFE70-FC19-4A94-9D10-0B3C8E890CB2}" type="slidenum">
              <a:rPr lang="en-GB"/>
              <a:t>‹#›</a:t>
            </a:fld>
            <a:endParaRPr lang="en-GB"/>
          </a:p>
        </p:txBody>
      </p:sp>
      <p:sp>
        <p:nvSpPr>
          <p:cNvPr id="196935851" name="Title"/>
          <p:cNvSpPr>
            <a:spLocks noGrp="1"/>
          </p:cNvSpPr>
          <p:nvPr>
            <p:ph type="title" hasCustomPrompt="1"/>
          </p:nvPr>
        </p:nvSpPr>
        <p:spPr bwMode="auto">
          <a:xfrm>
            <a:off x="480000" y="512763"/>
            <a:ext cx="11232000" cy="886397"/>
          </a:xfrm>
        </p:spPr>
        <p:txBody>
          <a:bodyPr/>
          <a:lstStyle>
            <a:lvl1pPr>
              <a:defRPr>
                <a:latin typeface="+mn-lt"/>
              </a:defRPr>
            </a:lvl1pPr>
          </a:lstStyle>
          <a:p>
            <a:pPr>
              <a:defRPr/>
            </a:pPr>
            <a:r>
              <a:rPr lang="en-GB"/>
              <a:t>Heading</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4 boxes">
    <p:spTree>
      <p:nvGrpSpPr>
        <p:cNvPr id="1" name=""/>
        <p:cNvGrpSpPr/>
        <p:nvPr/>
      </p:nvGrpSpPr>
      <p:grpSpPr bwMode="auto">
        <a:xfrm>
          <a:off x="0" y="0"/>
          <a:ext cx="0" cy="0"/>
          <a:chOff x="0" y="0"/>
          <a:chExt cx="0" cy="0"/>
        </a:xfrm>
      </p:grpSpPr>
      <p:sp>
        <p:nvSpPr>
          <p:cNvPr id="1570945161" name="Text Placeholder 13"/>
          <p:cNvSpPr>
            <a:spLocks noGrp="1"/>
          </p:cNvSpPr>
          <p:nvPr>
            <p:ph type="body" sz="quarter" idx="13" hasCustomPrompt="1"/>
          </p:nvPr>
        </p:nvSpPr>
        <p:spPr bwMode="auto">
          <a:xfrm>
            <a:off x="479425" y="1808162"/>
            <a:ext cx="2555266" cy="4537075"/>
          </a:xfrm>
          <a:prstGeom prst="rect">
            <a:avLst/>
          </a:prstGeom>
          <a:solidFill>
            <a:srgbClr val="F8F5F2"/>
          </a:solidFill>
        </p:spPr>
        <p:txBody>
          <a:bodyPr lIns="180000" tIns="144000" rIns="180000" bIns="144000"/>
          <a:lstStyle>
            <a:lvl1pPr>
              <a:defRPr sz="1600" b="0"/>
            </a:lvl1pPr>
            <a:lvl2pPr>
              <a:defRPr sz="1600"/>
            </a:lvl2pPr>
            <a:lvl3pPr>
              <a:defRPr sz="1600"/>
            </a:lvl3pPr>
            <a:lvl4pPr>
              <a:defRPr sz="1600"/>
            </a:lvl4pPr>
            <a:lvl5pPr>
              <a:defRPr sz="160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731376422" name="Text Placeholder 13"/>
          <p:cNvSpPr>
            <a:spLocks noGrp="1"/>
          </p:cNvSpPr>
          <p:nvPr>
            <p:ph type="body" sz="quarter" idx="14" hasCustomPrompt="1"/>
          </p:nvPr>
        </p:nvSpPr>
        <p:spPr bwMode="auto">
          <a:xfrm>
            <a:off x="3359151" y="1808162"/>
            <a:ext cx="2556850" cy="4537075"/>
          </a:xfrm>
          <a:prstGeom prst="rect">
            <a:avLst/>
          </a:prstGeom>
          <a:solidFill>
            <a:srgbClr val="F8F5F2"/>
          </a:solidFill>
        </p:spPr>
        <p:txBody>
          <a:bodyPr lIns="180000" tIns="144000" rIns="180000" bIns="144000"/>
          <a:lstStyle>
            <a:lvl1pPr>
              <a:defRPr sz="1600" b="0"/>
            </a:lvl1pPr>
            <a:lvl2pPr>
              <a:defRPr sz="1600"/>
            </a:lvl2pPr>
            <a:lvl3pPr>
              <a:defRPr sz="1600"/>
            </a:lvl3pPr>
            <a:lvl4pPr>
              <a:defRPr sz="1600"/>
            </a:lvl4pPr>
            <a:lvl5pPr>
              <a:defRPr sz="160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1312297906" name="Text Placeholder 13"/>
          <p:cNvSpPr>
            <a:spLocks noGrp="1"/>
          </p:cNvSpPr>
          <p:nvPr>
            <p:ph type="body" sz="quarter" idx="15" hasCustomPrompt="1"/>
          </p:nvPr>
        </p:nvSpPr>
        <p:spPr bwMode="auto">
          <a:xfrm>
            <a:off x="6275389" y="1808162"/>
            <a:ext cx="2557461" cy="4537075"/>
          </a:xfrm>
          <a:prstGeom prst="rect">
            <a:avLst/>
          </a:prstGeom>
          <a:solidFill>
            <a:srgbClr val="F8F5F2"/>
          </a:solidFill>
        </p:spPr>
        <p:txBody>
          <a:bodyPr lIns="180000" tIns="144000" rIns="180000" bIns="144000"/>
          <a:lstStyle>
            <a:lvl1pPr>
              <a:defRPr sz="1600" b="0"/>
            </a:lvl1pPr>
            <a:lvl2pPr>
              <a:defRPr sz="1600"/>
            </a:lvl2pPr>
            <a:lvl3pPr>
              <a:defRPr sz="1600"/>
            </a:lvl3pPr>
            <a:lvl4pPr>
              <a:defRPr sz="1600"/>
            </a:lvl4pPr>
            <a:lvl5pPr>
              <a:defRPr sz="160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1796982743" name="Text Placeholder 13"/>
          <p:cNvSpPr>
            <a:spLocks noGrp="1"/>
          </p:cNvSpPr>
          <p:nvPr>
            <p:ph type="body" sz="quarter" idx="16" hasCustomPrompt="1"/>
          </p:nvPr>
        </p:nvSpPr>
        <p:spPr bwMode="auto">
          <a:xfrm>
            <a:off x="9156699" y="1808162"/>
            <a:ext cx="2555875" cy="4537075"/>
          </a:xfrm>
          <a:prstGeom prst="rect">
            <a:avLst/>
          </a:prstGeom>
          <a:solidFill>
            <a:srgbClr val="F8F5F2"/>
          </a:solidFill>
        </p:spPr>
        <p:txBody>
          <a:bodyPr lIns="180000" tIns="144000" rIns="180000" bIns="144000"/>
          <a:lstStyle>
            <a:lvl1pPr>
              <a:defRPr sz="1600" b="0"/>
            </a:lvl1pPr>
            <a:lvl2pPr>
              <a:defRPr sz="1600"/>
            </a:lvl2pPr>
            <a:lvl3pPr>
              <a:defRPr sz="1600"/>
            </a:lvl3pPr>
            <a:lvl4pPr>
              <a:defRPr sz="1600"/>
            </a:lvl4pPr>
            <a:lvl5pPr>
              <a:defRPr sz="1600"/>
            </a:lvl5p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p:txBody>
      </p:sp>
      <p:sp>
        <p:nvSpPr>
          <p:cNvPr id="1275480632" name="Datumsplatzhalter 2"/>
          <p:cNvSpPr>
            <a:spLocks noGrp="1"/>
          </p:cNvSpPr>
          <p:nvPr>
            <p:ph type="dt" sz="half" idx="10"/>
          </p:nvPr>
        </p:nvSpPr>
        <p:spPr bwMode="auto"/>
        <p:txBody>
          <a:bodyPr/>
          <a:lstStyle/>
          <a:p>
            <a:pPr>
              <a:defRPr/>
            </a:pPr>
            <a:fld id="{76754A01-68C8-6244-A7C0-65979CD3F425}" type="datetime1">
              <a:rPr lang="en-GB"/>
              <a:t>26/01/2026</a:t>
            </a:fld>
            <a:endParaRPr lang="en-GB"/>
          </a:p>
        </p:txBody>
      </p:sp>
      <p:sp>
        <p:nvSpPr>
          <p:cNvPr id="1579250524" name="Fußzeilenplatzhalter 3"/>
          <p:cNvSpPr>
            <a:spLocks noGrp="1"/>
          </p:cNvSpPr>
          <p:nvPr>
            <p:ph type="ftr" sz="quarter" idx="11"/>
          </p:nvPr>
        </p:nvSpPr>
        <p:spPr bwMode="auto"/>
        <p:txBody>
          <a:bodyPr/>
          <a:lstStyle/>
          <a:p>
            <a:pPr>
              <a:defRPr/>
            </a:pPr>
            <a:r>
              <a:rPr lang="en-GB"/>
              <a:t>New E.ON PowerPoint Master</a:t>
            </a:r>
            <a:endParaRPr/>
          </a:p>
        </p:txBody>
      </p:sp>
      <p:sp>
        <p:nvSpPr>
          <p:cNvPr id="462121500" name="Foliennummernplatzhalter 4"/>
          <p:cNvSpPr>
            <a:spLocks noGrp="1"/>
          </p:cNvSpPr>
          <p:nvPr>
            <p:ph type="sldNum" sz="quarter" idx="12"/>
          </p:nvPr>
        </p:nvSpPr>
        <p:spPr bwMode="auto"/>
        <p:txBody>
          <a:bodyPr/>
          <a:lstStyle/>
          <a:p>
            <a:pPr>
              <a:defRPr/>
            </a:pPr>
            <a:fld id="{01FFFE70-FC19-4A94-9D10-0B3C8E890CB2}" type="slidenum">
              <a:rPr lang="en-GB"/>
              <a:t>‹#›</a:t>
            </a:fld>
            <a:endParaRPr lang="en-GB"/>
          </a:p>
        </p:txBody>
      </p:sp>
      <p:sp>
        <p:nvSpPr>
          <p:cNvPr id="741257137" name="Title"/>
          <p:cNvSpPr>
            <a:spLocks noGrp="1"/>
          </p:cNvSpPr>
          <p:nvPr>
            <p:ph type="title" hasCustomPrompt="1"/>
          </p:nvPr>
        </p:nvSpPr>
        <p:spPr bwMode="auto">
          <a:xfrm>
            <a:off x="480000" y="512763"/>
            <a:ext cx="11232000" cy="886397"/>
          </a:xfrm>
        </p:spPr>
        <p:txBody>
          <a:bodyPr/>
          <a:lstStyle>
            <a:lvl1pPr>
              <a:defRPr>
                <a:latin typeface="+mn-lt"/>
              </a:defRPr>
            </a:lvl1pPr>
          </a:lstStyle>
          <a:p>
            <a:pPr>
              <a:defRPr/>
            </a:pPr>
            <a:r>
              <a:rPr lang="en-GB"/>
              <a:t>Heading</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t 5 Steps">
    <p:spTree>
      <p:nvGrpSpPr>
        <p:cNvPr id="1" name=""/>
        <p:cNvGrpSpPr/>
        <p:nvPr/>
      </p:nvGrpSpPr>
      <p:grpSpPr bwMode="auto">
        <a:xfrm>
          <a:off x="0" y="0"/>
          <a:ext cx="0" cy="0"/>
          <a:chOff x="0" y="0"/>
          <a:chExt cx="0" cy="0"/>
        </a:xfrm>
      </p:grpSpPr>
      <p:sp>
        <p:nvSpPr>
          <p:cNvPr id="135453149" name="Datumsplatzhalter 2"/>
          <p:cNvSpPr>
            <a:spLocks noGrp="1"/>
          </p:cNvSpPr>
          <p:nvPr>
            <p:ph type="dt" sz="half" idx="10"/>
          </p:nvPr>
        </p:nvSpPr>
        <p:spPr bwMode="auto"/>
        <p:txBody>
          <a:bodyPr/>
          <a:lstStyle/>
          <a:p>
            <a:pPr>
              <a:defRPr/>
            </a:pPr>
            <a:fld id="{92BFC4CD-1D60-AC45-8637-25ABD31243B7}" type="datetime1">
              <a:rPr lang="en-GB"/>
              <a:t>26/01/2026</a:t>
            </a:fld>
            <a:endParaRPr lang="en-GB"/>
          </a:p>
        </p:txBody>
      </p:sp>
      <p:sp>
        <p:nvSpPr>
          <p:cNvPr id="1774121332" name="Fußzeilenplatzhalter 3"/>
          <p:cNvSpPr>
            <a:spLocks noGrp="1"/>
          </p:cNvSpPr>
          <p:nvPr>
            <p:ph type="ftr" sz="quarter" idx="11"/>
          </p:nvPr>
        </p:nvSpPr>
        <p:spPr bwMode="auto"/>
        <p:txBody>
          <a:bodyPr/>
          <a:lstStyle/>
          <a:p>
            <a:pPr>
              <a:defRPr/>
            </a:pPr>
            <a:r>
              <a:rPr lang="en-GB"/>
              <a:t>New E.ON PowerPoint Master</a:t>
            </a:r>
            <a:endParaRPr/>
          </a:p>
        </p:txBody>
      </p:sp>
      <p:sp>
        <p:nvSpPr>
          <p:cNvPr id="105808552" name="Foliennummernplatzhalter 4"/>
          <p:cNvSpPr>
            <a:spLocks noGrp="1"/>
          </p:cNvSpPr>
          <p:nvPr>
            <p:ph type="sldNum" sz="quarter" idx="12"/>
          </p:nvPr>
        </p:nvSpPr>
        <p:spPr bwMode="auto"/>
        <p:txBody>
          <a:bodyPr/>
          <a:lstStyle/>
          <a:p>
            <a:pPr>
              <a:defRPr/>
            </a:pPr>
            <a:fld id="{01FFFE70-FC19-4A94-9D10-0B3C8E890CB2}" type="slidenum">
              <a:rPr lang="en-GB"/>
              <a:t>‹#›</a:t>
            </a:fld>
            <a:endParaRPr lang="en-GB"/>
          </a:p>
        </p:txBody>
      </p:sp>
      <p:sp>
        <p:nvSpPr>
          <p:cNvPr id="576033227" name="Title"/>
          <p:cNvSpPr>
            <a:spLocks noGrp="1"/>
          </p:cNvSpPr>
          <p:nvPr>
            <p:ph type="title" hasCustomPrompt="1"/>
          </p:nvPr>
        </p:nvSpPr>
        <p:spPr bwMode="auto">
          <a:xfrm>
            <a:off x="480000" y="512763"/>
            <a:ext cx="11232000" cy="886397"/>
          </a:xfrm>
        </p:spPr>
        <p:txBody>
          <a:bodyPr/>
          <a:lstStyle>
            <a:lvl1pPr>
              <a:defRPr>
                <a:latin typeface="+mn-lt"/>
              </a:defRPr>
            </a:lvl1pPr>
          </a:lstStyle>
          <a:p>
            <a:pPr>
              <a:defRPr/>
            </a:pPr>
            <a:r>
              <a:rPr lang="en-GB"/>
              <a:t>Heading</a:t>
            </a:r>
            <a:endParaRPr/>
          </a:p>
        </p:txBody>
      </p:sp>
      <p:sp>
        <p:nvSpPr>
          <p:cNvPr id="1321551739" name="Text Placeholder 59"/>
          <p:cNvSpPr>
            <a:spLocks noGrp="1"/>
          </p:cNvSpPr>
          <p:nvPr>
            <p:ph type="body" sz="quarter" idx="13" hasCustomPrompt="1"/>
          </p:nvPr>
        </p:nvSpPr>
        <p:spPr bwMode="auto">
          <a:xfrm>
            <a:off x="480000" y="1808163"/>
            <a:ext cx="2124000" cy="4537075"/>
          </a:xfrm>
          <a:prstGeom prst="rect">
            <a:avLst/>
          </a:prstGeom>
          <a:solidFill>
            <a:srgbClr val="F8F5F2"/>
          </a:solidFill>
        </p:spPr>
        <p:txBody>
          <a:bodyPr lIns="144000" tIns="144000" rIns="144000"/>
          <a:lstStyle>
            <a:lvl1pPr>
              <a:lnSpc>
                <a:spcPct val="80000"/>
              </a:lnSpc>
              <a:defRPr sz="8000">
                <a:solidFill>
                  <a:schemeClr val="accent1"/>
                </a:solidFill>
              </a:defRPr>
            </a:lvl1pPr>
          </a:lstStyle>
          <a:p>
            <a:pPr lvl="0">
              <a:defRPr/>
            </a:pPr>
            <a:r>
              <a:rPr lang="en-GB"/>
              <a:t>1</a:t>
            </a:r>
            <a:endParaRPr/>
          </a:p>
        </p:txBody>
      </p:sp>
      <p:sp>
        <p:nvSpPr>
          <p:cNvPr id="2062396223" name="Text Placeholder 59"/>
          <p:cNvSpPr>
            <a:spLocks noGrp="1"/>
          </p:cNvSpPr>
          <p:nvPr>
            <p:ph type="body" sz="quarter" idx="14" hasCustomPrompt="1"/>
          </p:nvPr>
        </p:nvSpPr>
        <p:spPr bwMode="auto">
          <a:xfrm>
            <a:off x="2757144" y="1808163"/>
            <a:ext cx="2124000" cy="4537075"/>
          </a:xfrm>
          <a:prstGeom prst="rect">
            <a:avLst/>
          </a:prstGeom>
          <a:solidFill>
            <a:srgbClr val="F8F5F2"/>
          </a:solidFill>
        </p:spPr>
        <p:txBody>
          <a:bodyPr lIns="144000" tIns="144000" rIns="144000"/>
          <a:lstStyle>
            <a:lvl1pPr>
              <a:lnSpc>
                <a:spcPct val="80000"/>
              </a:lnSpc>
              <a:defRPr sz="8000">
                <a:solidFill>
                  <a:schemeClr val="accent1"/>
                </a:solidFill>
              </a:defRPr>
            </a:lvl1pPr>
          </a:lstStyle>
          <a:p>
            <a:pPr lvl="0">
              <a:defRPr/>
            </a:pPr>
            <a:r>
              <a:rPr lang="en-GB"/>
              <a:t>2</a:t>
            </a:r>
            <a:endParaRPr/>
          </a:p>
        </p:txBody>
      </p:sp>
      <p:sp>
        <p:nvSpPr>
          <p:cNvPr id="1591400941" name="Text Placeholder 59"/>
          <p:cNvSpPr>
            <a:spLocks noGrp="1"/>
          </p:cNvSpPr>
          <p:nvPr>
            <p:ph type="body" sz="quarter" idx="15" hasCustomPrompt="1"/>
          </p:nvPr>
        </p:nvSpPr>
        <p:spPr bwMode="auto">
          <a:xfrm>
            <a:off x="5034288" y="1808163"/>
            <a:ext cx="2124000" cy="4537075"/>
          </a:xfrm>
          <a:prstGeom prst="rect">
            <a:avLst/>
          </a:prstGeom>
          <a:solidFill>
            <a:srgbClr val="F8F5F2"/>
          </a:solidFill>
        </p:spPr>
        <p:txBody>
          <a:bodyPr lIns="144000" tIns="144000" rIns="144000"/>
          <a:lstStyle>
            <a:lvl1pPr>
              <a:lnSpc>
                <a:spcPct val="80000"/>
              </a:lnSpc>
              <a:defRPr sz="8000">
                <a:solidFill>
                  <a:schemeClr val="accent1"/>
                </a:solidFill>
              </a:defRPr>
            </a:lvl1pPr>
          </a:lstStyle>
          <a:p>
            <a:pPr lvl="0">
              <a:defRPr/>
            </a:pPr>
            <a:r>
              <a:rPr lang="en-GB"/>
              <a:t>3</a:t>
            </a:r>
            <a:endParaRPr/>
          </a:p>
        </p:txBody>
      </p:sp>
      <p:sp>
        <p:nvSpPr>
          <p:cNvPr id="673819291" name="Text Placeholder 59"/>
          <p:cNvSpPr>
            <a:spLocks noGrp="1"/>
          </p:cNvSpPr>
          <p:nvPr>
            <p:ph type="body" sz="quarter" idx="16" hasCustomPrompt="1"/>
          </p:nvPr>
        </p:nvSpPr>
        <p:spPr bwMode="auto">
          <a:xfrm>
            <a:off x="7311432" y="1808163"/>
            <a:ext cx="2124000" cy="4537075"/>
          </a:xfrm>
          <a:prstGeom prst="rect">
            <a:avLst/>
          </a:prstGeom>
          <a:solidFill>
            <a:srgbClr val="F8F5F2"/>
          </a:solidFill>
        </p:spPr>
        <p:txBody>
          <a:bodyPr lIns="144000" tIns="144000" rIns="144000"/>
          <a:lstStyle>
            <a:lvl1pPr>
              <a:lnSpc>
                <a:spcPct val="80000"/>
              </a:lnSpc>
              <a:defRPr sz="8000">
                <a:solidFill>
                  <a:schemeClr val="accent1"/>
                </a:solidFill>
              </a:defRPr>
            </a:lvl1pPr>
          </a:lstStyle>
          <a:p>
            <a:pPr lvl="0">
              <a:defRPr/>
            </a:pPr>
            <a:r>
              <a:rPr lang="en-GB"/>
              <a:t>4</a:t>
            </a:r>
            <a:endParaRPr/>
          </a:p>
        </p:txBody>
      </p:sp>
      <p:sp>
        <p:nvSpPr>
          <p:cNvPr id="1604508030" name="Text Placeholder 59"/>
          <p:cNvSpPr>
            <a:spLocks noGrp="1"/>
          </p:cNvSpPr>
          <p:nvPr>
            <p:ph type="body" sz="quarter" idx="17" hasCustomPrompt="1"/>
          </p:nvPr>
        </p:nvSpPr>
        <p:spPr bwMode="auto">
          <a:xfrm>
            <a:off x="9588000" y="1808163"/>
            <a:ext cx="2124000" cy="4537075"/>
          </a:xfrm>
          <a:prstGeom prst="rect">
            <a:avLst/>
          </a:prstGeom>
          <a:solidFill>
            <a:srgbClr val="F8F5F2"/>
          </a:solidFill>
        </p:spPr>
        <p:txBody>
          <a:bodyPr lIns="144000" tIns="144000" rIns="144000"/>
          <a:lstStyle>
            <a:lvl1pPr>
              <a:lnSpc>
                <a:spcPct val="80000"/>
              </a:lnSpc>
              <a:defRPr sz="8000">
                <a:solidFill>
                  <a:schemeClr val="accent1"/>
                </a:solidFill>
              </a:defRPr>
            </a:lvl1pPr>
          </a:lstStyle>
          <a:p>
            <a:pPr lvl="0">
              <a:defRPr/>
            </a:pPr>
            <a:r>
              <a:rPr lang="en-GB"/>
              <a:t>5</a:t>
            </a:r>
            <a:endParaRPr/>
          </a:p>
        </p:txBody>
      </p:sp>
      <p:sp>
        <p:nvSpPr>
          <p:cNvPr id="242604808" name="Text Placeholder 70"/>
          <p:cNvSpPr>
            <a:spLocks noGrp="1"/>
          </p:cNvSpPr>
          <p:nvPr>
            <p:ph type="body" sz="quarter" idx="20" hasCustomPrompt="1"/>
          </p:nvPr>
        </p:nvSpPr>
        <p:spPr bwMode="auto">
          <a:xfrm>
            <a:off x="5186651" y="3428999"/>
            <a:ext cx="1819275" cy="2484439"/>
          </a:xfrm>
        </p:spPr>
        <p:txBody>
          <a:bodyPr/>
          <a:lstStyle>
            <a:lvl1pPr>
              <a:lnSpc>
                <a:spcPct val="100000"/>
              </a:lnSpc>
              <a:defRPr sz="1600"/>
            </a:lvl1pPr>
          </a:lstStyle>
          <a:p>
            <a:pPr lvl="0">
              <a:defRPr/>
            </a:pPr>
            <a:r>
              <a:rPr lang="en-GB"/>
              <a:t>DD.MM.YYYY</a:t>
            </a:r>
            <a:endParaRPr/>
          </a:p>
          <a:p>
            <a:pPr lvl="0">
              <a:defRPr/>
            </a:pPr>
            <a:endParaRPr lang="en-GB"/>
          </a:p>
          <a:p>
            <a:pPr lvl="0">
              <a:defRPr/>
            </a:pPr>
            <a:r>
              <a:rPr lang="en-GB"/>
              <a:t>Next step</a:t>
            </a:r>
            <a:endParaRPr/>
          </a:p>
          <a:p>
            <a:pPr lvl="0">
              <a:defRPr/>
            </a:pPr>
            <a:r>
              <a:rPr lang="en-GB" b="0"/>
              <a:t>Fusce tristique, orci nec mollis aliquet, tortor velit blandit urna, sed gravida odio quam ut leo.</a:t>
            </a:r>
            <a:endParaRPr lang="en-GB"/>
          </a:p>
          <a:p>
            <a:pPr lvl="0">
              <a:defRPr/>
            </a:pPr>
            <a:endParaRPr lang="en-GB"/>
          </a:p>
        </p:txBody>
      </p:sp>
      <p:sp>
        <p:nvSpPr>
          <p:cNvPr id="317112838" name="Text Placeholder 70"/>
          <p:cNvSpPr>
            <a:spLocks noGrp="1"/>
          </p:cNvSpPr>
          <p:nvPr>
            <p:ph type="body" sz="quarter" idx="23" hasCustomPrompt="1"/>
          </p:nvPr>
        </p:nvSpPr>
        <p:spPr bwMode="auto">
          <a:xfrm>
            <a:off x="2909507" y="3428999"/>
            <a:ext cx="1819275" cy="2484439"/>
          </a:xfrm>
        </p:spPr>
        <p:txBody>
          <a:bodyPr/>
          <a:lstStyle>
            <a:lvl1pPr>
              <a:lnSpc>
                <a:spcPct val="100000"/>
              </a:lnSpc>
              <a:defRPr sz="1600"/>
            </a:lvl1pPr>
          </a:lstStyle>
          <a:p>
            <a:pPr lvl="0">
              <a:defRPr/>
            </a:pPr>
            <a:r>
              <a:rPr lang="en-GB"/>
              <a:t>DD.MM.YYYY</a:t>
            </a:r>
            <a:endParaRPr/>
          </a:p>
          <a:p>
            <a:pPr lvl="0">
              <a:defRPr/>
            </a:pPr>
            <a:endParaRPr lang="en-GB"/>
          </a:p>
          <a:p>
            <a:pPr lvl="0">
              <a:defRPr/>
            </a:pPr>
            <a:r>
              <a:rPr lang="en-GB"/>
              <a:t>Next step</a:t>
            </a:r>
            <a:endParaRPr/>
          </a:p>
          <a:p>
            <a:pPr lvl="0">
              <a:defRPr/>
            </a:pPr>
            <a:r>
              <a:rPr lang="en-GB" b="0"/>
              <a:t>Fusce tristique, orci nec mollis aliquet, tortor velit blandit urna, sed gravida odio quam ut leo.</a:t>
            </a:r>
            <a:endParaRPr lang="en-GB"/>
          </a:p>
          <a:p>
            <a:pPr lvl="0">
              <a:defRPr/>
            </a:pPr>
            <a:endParaRPr lang="en-GB"/>
          </a:p>
        </p:txBody>
      </p:sp>
      <p:sp>
        <p:nvSpPr>
          <p:cNvPr id="142259562" name="Text Placeholder 70"/>
          <p:cNvSpPr>
            <a:spLocks noGrp="1"/>
          </p:cNvSpPr>
          <p:nvPr>
            <p:ph type="body" sz="quarter" idx="24" hasCustomPrompt="1"/>
          </p:nvPr>
        </p:nvSpPr>
        <p:spPr bwMode="auto">
          <a:xfrm>
            <a:off x="632363" y="3428999"/>
            <a:ext cx="1819275" cy="2484439"/>
          </a:xfrm>
        </p:spPr>
        <p:txBody>
          <a:bodyPr/>
          <a:lstStyle>
            <a:lvl1pPr>
              <a:lnSpc>
                <a:spcPct val="100000"/>
              </a:lnSpc>
              <a:defRPr sz="1600"/>
            </a:lvl1pPr>
          </a:lstStyle>
          <a:p>
            <a:pPr lvl="0">
              <a:defRPr/>
            </a:pPr>
            <a:r>
              <a:rPr lang="en-GB"/>
              <a:t>DD.MM.YYYY</a:t>
            </a:r>
            <a:endParaRPr/>
          </a:p>
          <a:p>
            <a:pPr lvl="0">
              <a:defRPr/>
            </a:pPr>
            <a:endParaRPr lang="en-GB"/>
          </a:p>
          <a:p>
            <a:pPr lvl="0">
              <a:defRPr/>
            </a:pPr>
            <a:r>
              <a:rPr lang="en-GB"/>
              <a:t>Next step</a:t>
            </a:r>
            <a:endParaRPr/>
          </a:p>
          <a:p>
            <a:pPr lvl="0">
              <a:defRPr/>
            </a:pPr>
            <a:r>
              <a:rPr lang="en-GB" b="0"/>
              <a:t>Fusce</a:t>
            </a:r>
            <a:r>
              <a:rPr lang="en-GB" b="0"/>
              <a:t> </a:t>
            </a:r>
            <a:r>
              <a:rPr lang="en-GB" b="0"/>
              <a:t>tristique</a:t>
            </a:r>
            <a:r>
              <a:rPr lang="en-GB" b="0"/>
              <a:t>, </a:t>
            </a:r>
            <a:r>
              <a:rPr lang="en-GB" b="0"/>
              <a:t>orci</a:t>
            </a:r>
            <a:r>
              <a:rPr lang="en-GB" b="0"/>
              <a:t> </a:t>
            </a:r>
            <a:r>
              <a:rPr lang="en-GB" b="0"/>
              <a:t>nec</a:t>
            </a:r>
            <a:r>
              <a:rPr lang="en-GB" b="0"/>
              <a:t> </a:t>
            </a:r>
            <a:r>
              <a:rPr lang="en-GB" b="0"/>
              <a:t>mollis</a:t>
            </a:r>
            <a:r>
              <a:rPr lang="en-GB" b="0"/>
              <a:t> </a:t>
            </a:r>
            <a:r>
              <a:rPr lang="en-GB" b="0"/>
              <a:t>aliquet</a:t>
            </a:r>
            <a:r>
              <a:rPr lang="en-GB" b="0"/>
              <a:t>, </a:t>
            </a:r>
            <a:r>
              <a:rPr lang="en-GB" b="0"/>
              <a:t>tortor</a:t>
            </a:r>
            <a:r>
              <a:rPr lang="en-GB" b="0"/>
              <a:t> </a:t>
            </a:r>
            <a:r>
              <a:rPr lang="en-GB" b="0"/>
              <a:t>velit</a:t>
            </a:r>
            <a:r>
              <a:rPr lang="en-GB" b="0"/>
              <a:t> </a:t>
            </a:r>
            <a:r>
              <a:rPr lang="en-GB" b="0"/>
              <a:t>blandit</a:t>
            </a:r>
            <a:r>
              <a:rPr lang="en-GB" b="0"/>
              <a:t> </a:t>
            </a:r>
            <a:r>
              <a:rPr lang="en-GB" b="0"/>
              <a:t>urna</a:t>
            </a:r>
            <a:r>
              <a:rPr lang="en-GB" b="0"/>
              <a:t>, </a:t>
            </a:r>
            <a:r>
              <a:rPr lang="en-GB" b="0"/>
              <a:t>sed</a:t>
            </a:r>
            <a:r>
              <a:rPr lang="en-GB" b="0"/>
              <a:t> gravida </a:t>
            </a:r>
            <a:r>
              <a:rPr lang="en-GB" b="0"/>
              <a:t>odio</a:t>
            </a:r>
            <a:r>
              <a:rPr lang="en-GB" b="0"/>
              <a:t> </a:t>
            </a:r>
            <a:r>
              <a:rPr lang="en-GB" b="0"/>
              <a:t>quam</a:t>
            </a:r>
            <a:r>
              <a:rPr lang="en-GB" b="0"/>
              <a:t> </a:t>
            </a:r>
            <a:r>
              <a:rPr lang="en-GB" b="0"/>
              <a:t>ut</a:t>
            </a:r>
            <a:r>
              <a:rPr lang="en-GB" b="0"/>
              <a:t> </a:t>
            </a:r>
            <a:r>
              <a:rPr lang="en-GB" b="0"/>
              <a:t>leo</a:t>
            </a:r>
            <a:r>
              <a:rPr lang="en-GB" b="0"/>
              <a:t>.</a:t>
            </a:r>
            <a:endParaRPr lang="en-GB"/>
          </a:p>
          <a:p>
            <a:pPr lvl="0">
              <a:defRPr/>
            </a:pPr>
            <a:endParaRPr lang="en-GB"/>
          </a:p>
        </p:txBody>
      </p:sp>
      <p:sp>
        <p:nvSpPr>
          <p:cNvPr id="2130527607" name="Text Placeholder 70"/>
          <p:cNvSpPr>
            <a:spLocks noGrp="1"/>
          </p:cNvSpPr>
          <p:nvPr>
            <p:ph type="body" sz="quarter" idx="25" hasCustomPrompt="1"/>
          </p:nvPr>
        </p:nvSpPr>
        <p:spPr bwMode="auto">
          <a:xfrm>
            <a:off x="7463795" y="3428999"/>
            <a:ext cx="1819275" cy="2484439"/>
          </a:xfrm>
        </p:spPr>
        <p:txBody>
          <a:bodyPr/>
          <a:lstStyle>
            <a:lvl1pPr>
              <a:lnSpc>
                <a:spcPct val="100000"/>
              </a:lnSpc>
              <a:defRPr sz="1600"/>
            </a:lvl1pPr>
          </a:lstStyle>
          <a:p>
            <a:pPr lvl="0">
              <a:defRPr/>
            </a:pPr>
            <a:r>
              <a:rPr lang="en-GB"/>
              <a:t>DD.MM.YYYY</a:t>
            </a:r>
            <a:endParaRPr/>
          </a:p>
          <a:p>
            <a:pPr lvl="0">
              <a:defRPr/>
            </a:pPr>
            <a:endParaRPr lang="en-GB"/>
          </a:p>
          <a:p>
            <a:pPr lvl="0">
              <a:defRPr/>
            </a:pPr>
            <a:r>
              <a:rPr lang="en-GB"/>
              <a:t>Next step</a:t>
            </a:r>
            <a:endParaRPr/>
          </a:p>
          <a:p>
            <a:pPr lvl="0">
              <a:defRPr/>
            </a:pPr>
            <a:r>
              <a:rPr lang="en-GB" b="0"/>
              <a:t>Fusce tristique, orci nec mollis aliquet, tortor velit blandit urna, sed gravida odio quam ut leo.</a:t>
            </a:r>
            <a:endParaRPr lang="en-GB"/>
          </a:p>
          <a:p>
            <a:pPr lvl="0">
              <a:defRPr/>
            </a:pPr>
            <a:endParaRPr lang="en-GB"/>
          </a:p>
        </p:txBody>
      </p:sp>
      <p:sp>
        <p:nvSpPr>
          <p:cNvPr id="873208063" name="Text Placeholder 70"/>
          <p:cNvSpPr>
            <a:spLocks noGrp="1"/>
          </p:cNvSpPr>
          <p:nvPr>
            <p:ph type="body" sz="quarter" idx="26" hasCustomPrompt="1"/>
          </p:nvPr>
        </p:nvSpPr>
        <p:spPr bwMode="auto">
          <a:xfrm>
            <a:off x="9740363" y="3428999"/>
            <a:ext cx="1819275" cy="2484439"/>
          </a:xfrm>
        </p:spPr>
        <p:txBody>
          <a:bodyPr/>
          <a:lstStyle>
            <a:lvl1pPr>
              <a:lnSpc>
                <a:spcPct val="100000"/>
              </a:lnSpc>
              <a:defRPr sz="1600"/>
            </a:lvl1pPr>
          </a:lstStyle>
          <a:p>
            <a:pPr lvl="0">
              <a:defRPr/>
            </a:pPr>
            <a:r>
              <a:rPr lang="en-GB"/>
              <a:t>DD.MM.YYYY</a:t>
            </a:r>
            <a:endParaRPr/>
          </a:p>
          <a:p>
            <a:pPr lvl="0">
              <a:defRPr/>
            </a:pPr>
            <a:endParaRPr lang="en-GB"/>
          </a:p>
          <a:p>
            <a:pPr lvl="0">
              <a:defRPr/>
            </a:pPr>
            <a:r>
              <a:rPr lang="en-GB"/>
              <a:t>Next step</a:t>
            </a:r>
            <a:endParaRPr/>
          </a:p>
          <a:p>
            <a:pPr lvl="0">
              <a:defRPr/>
            </a:pPr>
            <a:r>
              <a:rPr lang="en-GB" b="0"/>
              <a:t>Fusce tristique, orci nec mollis aliquet, tortor velit blandit urna, sed gravida odio quam ut leo.</a:t>
            </a:r>
            <a:endParaRPr lang="en-GB"/>
          </a:p>
          <a:p>
            <a:pPr lvl="0">
              <a:defRPr/>
            </a:pPr>
            <a:endParaRPr lang="en-GB"/>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16804767" name="Titelplatzhalter 1"/>
          <p:cNvSpPr>
            <a:spLocks noGrp="1"/>
          </p:cNvSpPr>
          <p:nvPr>
            <p:ph type="title"/>
          </p:nvPr>
        </p:nvSpPr>
        <p:spPr bwMode="gray">
          <a:xfrm>
            <a:off x="480000" y="512763"/>
            <a:ext cx="11232000" cy="886397"/>
          </a:xfrm>
          <a:prstGeom prst="rect">
            <a:avLst/>
          </a:prstGeom>
        </p:spPr>
        <p:txBody>
          <a:bodyPr vert="horz" lIns="0" tIns="0" rIns="0" bIns="0" rtlCol="0" anchor="t">
            <a:noAutofit/>
          </a:bodyPr>
          <a:lstStyle/>
          <a:p>
            <a:pPr>
              <a:defRPr/>
            </a:pPr>
            <a:r>
              <a:rPr lang="en-GB"/>
              <a:t>Heading</a:t>
            </a:r>
            <a:endParaRPr/>
          </a:p>
        </p:txBody>
      </p:sp>
      <p:sp>
        <p:nvSpPr>
          <p:cNvPr id="286407988" name="Textplatzhalter 2"/>
          <p:cNvSpPr>
            <a:spLocks noGrp="1"/>
          </p:cNvSpPr>
          <p:nvPr>
            <p:ph type="body" idx="1"/>
          </p:nvPr>
        </p:nvSpPr>
        <p:spPr bwMode="gray">
          <a:xfrm>
            <a:off x="480000" y="1808163"/>
            <a:ext cx="11232000" cy="4104000"/>
          </a:xfrm>
          <a:prstGeom prst="rect">
            <a:avLst/>
          </a:prstGeom>
        </p:spPr>
        <p:txBody>
          <a:bodyPr vert="horz" lIns="0" tIns="0" rIns="0" bIns="0" rtlCol="0">
            <a:noAutofit/>
          </a:bodyPr>
          <a:lstStyle/>
          <a:p>
            <a:pPr lvl="0">
              <a:defRPr/>
            </a:pPr>
            <a:r>
              <a:rPr lang="en-GB"/>
              <a:t>Text</a:t>
            </a:r>
            <a:endParaRPr/>
          </a:p>
          <a:p>
            <a:pPr lvl="1">
              <a:defRPr/>
            </a:pPr>
            <a:r>
              <a:rPr lang="en-GB"/>
              <a:t>Text</a:t>
            </a:r>
            <a:endParaRPr/>
          </a:p>
          <a:p>
            <a:pPr lvl="2">
              <a:defRPr/>
            </a:pPr>
            <a:r>
              <a:rPr lang="en-GB"/>
              <a:t>Text</a:t>
            </a:r>
            <a:endParaRPr/>
          </a:p>
          <a:p>
            <a:pPr lvl="3">
              <a:defRPr/>
            </a:pPr>
            <a:r>
              <a:rPr lang="en-GB"/>
              <a:t>Text</a:t>
            </a:r>
            <a:endParaRPr/>
          </a:p>
          <a:p>
            <a:pPr lvl="4">
              <a:defRPr/>
            </a:pPr>
            <a:r>
              <a:rPr lang="en-GB"/>
              <a:t>Text</a:t>
            </a:r>
            <a:endParaRPr/>
          </a:p>
          <a:p>
            <a:pPr lvl="5">
              <a:defRPr/>
            </a:pPr>
            <a:r>
              <a:rPr lang="en-GB"/>
              <a:t>Text</a:t>
            </a:r>
            <a:endParaRPr/>
          </a:p>
          <a:p>
            <a:pPr lvl="6">
              <a:defRPr/>
            </a:pPr>
            <a:r>
              <a:rPr lang="en-GB"/>
              <a:t>Text</a:t>
            </a:r>
            <a:endParaRPr/>
          </a:p>
          <a:p>
            <a:pPr lvl="7">
              <a:defRPr/>
            </a:pPr>
            <a:r>
              <a:rPr lang="en-GB"/>
              <a:t>Text</a:t>
            </a:r>
            <a:endParaRPr/>
          </a:p>
          <a:p>
            <a:pPr lvl="8">
              <a:defRPr/>
            </a:pPr>
            <a:r>
              <a:rPr lang="en-GB"/>
              <a:t>Text</a:t>
            </a:r>
            <a:endParaRPr/>
          </a:p>
        </p:txBody>
      </p:sp>
      <p:sp>
        <p:nvSpPr>
          <p:cNvPr id="1301026850" name="Datumsplatzhalter 3"/>
          <p:cNvSpPr>
            <a:spLocks noGrp="1"/>
          </p:cNvSpPr>
          <p:nvPr>
            <p:ph type="dt" sz="half" idx="2"/>
          </p:nvPr>
        </p:nvSpPr>
        <p:spPr bwMode="gray">
          <a:xfrm>
            <a:off x="9983998" y="6526212"/>
            <a:ext cx="1188000" cy="138499"/>
          </a:xfrm>
          <a:prstGeom prst="rect">
            <a:avLst/>
          </a:prstGeom>
        </p:spPr>
        <p:txBody>
          <a:bodyPr vert="horz" wrap="none" lIns="0" tIns="0" rIns="0" bIns="0" rtlCol="0" anchor="t">
            <a:noAutofit/>
          </a:bodyPr>
          <a:lstStyle>
            <a:lvl1pPr algn="r">
              <a:defRPr sz="900" b="0">
                <a:solidFill>
                  <a:schemeClr val="tx1"/>
                </a:solidFill>
              </a:defRPr>
            </a:lvl1pPr>
          </a:lstStyle>
          <a:p>
            <a:pPr>
              <a:defRPr/>
            </a:pPr>
            <a:fld id="{4166F76A-4900-864D-B9F6-2488814C2A20}" type="datetime1">
              <a:rPr lang="en-GB"/>
              <a:t>26/01/2026</a:t>
            </a:fld>
            <a:endParaRPr lang="en-GB"/>
          </a:p>
        </p:txBody>
      </p:sp>
      <p:sp>
        <p:nvSpPr>
          <p:cNvPr id="1511854573" name="Fußzeilenplatzhalter 4"/>
          <p:cNvSpPr>
            <a:spLocks noGrp="1"/>
          </p:cNvSpPr>
          <p:nvPr>
            <p:ph type="ftr" sz="quarter" idx="3"/>
          </p:nvPr>
        </p:nvSpPr>
        <p:spPr bwMode="gray">
          <a:xfrm>
            <a:off x="480000" y="6526212"/>
            <a:ext cx="5436000" cy="138499"/>
          </a:xfrm>
          <a:prstGeom prst="rect">
            <a:avLst/>
          </a:prstGeom>
        </p:spPr>
        <p:txBody>
          <a:bodyPr vert="horz" wrap="none" lIns="0" tIns="0" rIns="0" bIns="0" rtlCol="0" anchor="t">
            <a:noAutofit/>
          </a:bodyPr>
          <a:lstStyle>
            <a:lvl1pPr algn="l">
              <a:defRPr sz="900" b="0">
                <a:solidFill>
                  <a:schemeClr val="tx1"/>
                </a:solidFill>
              </a:defRPr>
            </a:lvl1pPr>
          </a:lstStyle>
          <a:p>
            <a:pPr>
              <a:defRPr/>
            </a:pPr>
            <a:r>
              <a:rPr lang="en-GB"/>
              <a:t>New E.ON PowerPoint Master</a:t>
            </a:r>
            <a:endParaRPr/>
          </a:p>
        </p:txBody>
      </p:sp>
      <p:sp>
        <p:nvSpPr>
          <p:cNvPr id="549206677" name="Foliennummernplatzhalter 5"/>
          <p:cNvSpPr>
            <a:spLocks noGrp="1"/>
          </p:cNvSpPr>
          <p:nvPr>
            <p:ph type="sldNum" sz="quarter" idx="4"/>
          </p:nvPr>
        </p:nvSpPr>
        <p:spPr bwMode="gray">
          <a:xfrm>
            <a:off x="11351999" y="6526212"/>
            <a:ext cx="360001" cy="138499"/>
          </a:xfrm>
          <a:prstGeom prst="rect">
            <a:avLst/>
          </a:prstGeom>
        </p:spPr>
        <p:txBody>
          <a:bodyPr vert="horz" wrap="none" lIns="0" tIns="0" rIns="0" bIns="0" rtlCol="0" anchor="t">
            <a:noAutofit/>
          </a:bodyPr>
          <a:lstStyle>
            <a:lvl1pPr algn="r">
              <a:defRPr sz="900" b="1">
                <a:solidFill>
                  <a:schemeClr val="tx1"/>
                </a:solidFill>
              </a:defRPr>
            </a:lvl1pPr>
          </a:lstStyle>
          <a:p>
            <a:pPr>
              <a:defRPr/>
            </a:pPr>
            <a:fld id="{01FFFE70-FC19-4A94-9D10-0B3C8E890CB2}" type="slidenum">
              <a:rPr lang="en-GB"/>
              <a:t>‹#›</a:t>
            </a:fld>
            <a:endParaRPr lang="en-GB"/>
          </a:p>
        </p:txBody>
      </p:sp>
      <p:sp>
        <p:nvSpPr>
          <p:cNvPr id="119897093" name="empower - DO NOT DELETE!!!" hidden="1"/>
          <p:cNvSpPr/>
          <p:nvPr userDrawn="1"/>
        </p:nvSpPr>
        <p:spPr bwMode="auto">
          <a:xfrm>
            <a:off x="0" y="0"/>
            <a:ext cx="0" cy="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lgn="ctr" defTabSz="540000">
              <a:lnSpc>
                <a:spcPct val="120000"/>
              </a:lnSpc>
              <a:spcAft>
                <a:spcPts val="400"/>
              </a:spcAft>
              <a:defRPr/>
            </a:pPr>
            <a:endParaRPr lang="de-DE" sz="1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dt="0" ftr="1" hdr="0" sldNum="1"/>
  <p:txStyles>
    <p:titleStyle>
      <a:lvl1pPr algn="l" defTabSz="540000" rtl="0">
        <a:lnSpc>
          <a:spcPct val="90000"/>
        </a:lnSpc>
        <a:spcBef>
          <a:spcPts val="0"/>
        </a:spcBef>
        <a:buNone/>
        <a:defRPr sz="3200">
          <a:solidFill>
            <a:schemeClr val="accent1"/>
          </a:solidFill>
          <a:latin typeface="+mj-lt"/>
          <a:ea typeface="+mj-ea"/>
          <a:cs typeface="+mj-cs"/>
        </a:defRPr>
      </a:lvl1pPr>
    </p:titleStyle>
    <p:bodyStyle>
      <a:lvl1pPr marL="0" indent="0" algn="l" defTabSz="540000" rtl="0">
        <a:lnSpc>
          <a:spcPct val="120000"/>
        </a:lnSpc>
        <a:spcBef>
          <a:spcPts val="0"/>
        </a:spcBef>
        <a:spcAft>
          <a:spcPts val="400"/>
        </a:spcAft>
        <a:buFont typeface="Arial"/>
        <a:buNone/>
        <a:defRPr sz="1800" b="0">
          <a:solidFill>
            <a:schemeClr val="tx1"/>
          </a:solidFill>
          <a:latin typeface="+mn-lt"/>
          <a:ea typeface="+mn-ea"/>
          <a:cs typeface="+mn-cs"/>
        </a:defRPr>
      </a:lvl1pPr>
      <a:lvl2pPr marL="216000" indent="-216000" algn="l" defTabSz="540000" rtl="0">
        <a:lnSpc>
          <a:spcPct val="120000"/>
        </a:lnSpc>
        <a:spcBef>
          <a:spcPts val="0"/>
        </a:spcBef>
        <a:spcAft>
          <a:spcPts val="400"/>
        </a:spcAft>
        <a:buFont typeface="Arial"/>
        <a:buChar char="•"/>
        <a:defRPr sz="1800">
          <a:solidFill>
            <a:schemeClr val="tx1"/>
          </a:solidFill>
          <a:latin typeface="+mn-lt"/>
          <a:ea typeface="+mn-ea"/>
          <a:cs typeface="+mn-cs"/>
        </a:defRPr>
      </a:lvl2pPr>
      <a:lvl3pPr marL="432000" indent="-216000" algn="l" defTabSz="540000" rtl="0">
        <a:lnSpc>
          <a:spcPct val="120000"/>
        </a:lnSpc>
        <a:spcBef>
          <a:spcPts val="0"/>
        </a:spcBef>
        <a:spcAft>
          <a:spcPts val="400"/>
        </a:spcAft>
        <a:buFont typeface="EON Brix Sans"/>
        <a:buChar char="–"/>
        <a:defRPr sz="1800">
          <a:solidFill>
            <a:schemeClr val="tx1"/>
          </a:solidFill>
          <a:latin typeface="+mn-lt"/>
          <a:ea typeface="+mn-ea"/>
          <a:cs typeface="+mn-cs"/>
        </a:defRPr>
      </a:lvl3pPr>
      <a:lvl4pPr marL="648000" indent="-216000" algn="l" defTabSz="540000" rtl="0">
        <a:lnSpc>
          <a:spcPct val="120000"/>
        </a:lnSpc>
        <a:spcBef>
          <a:spcPts val="0"/>
        </a:spcBef>
        <a:spcAft>
          <a:spcPts val="400"/>
        </a:spcAft>
        <a:buFont typeface="EON Brix Sans"/>
        <a:buChar char="–"/>
        <a:defRPr sz="1800">
          <a:solidFill>
            <a:schemeClr val="tx1"/>
          </a:solidFill>
          <a:latin typeface="+mn-lt"/>
          <a:ea typeface="+mn-ea"/>
          <a:cs typeface="+mn-cs"/>
        </a:defRPr>
      </a:lvl4pPr>
      <a:lvl5pPr marL="864000" indent="-216000" algn="l" defTabSz="540000" rtl="0">
        <a:lnSpc>
          <a:spcPct val="120000"/>
        </a:lnSpc>
        <a:spcBef>
          <a:spcPts val="0"/>
        </a:spcBef>
        <a:spcAft>
          <a:spcPts val="400"/>
        </a:spcAft>
        <a:buFont typeface="EON Brix Sans"/>
        <a:buChar char="–"/>
        <a:defRPr sz="1800">
          <a:solidFill>
            <a:schemeClr val="tx1"/>
          </a:solidFill>
          <a:latin typeface="+mn-lt"/>
          <a:ea typeface="+mn-ea"/>
          <a:cs typeface="+mn-cs"/>
        </a:defRPr>
      </a:lvl5pPr>
      <a:lvl6pPr marL="1079500" indent="-215899" algn="l" defTabSz="540000" rtl="0">
        <a:lnSpc>
          <a:spcPct val="120000"/>
        </a:lnSpc>
        <a:spcBef>
          <a:spcPts val="0"/>
        </a:spcBef>
        <a:spcAft>
          <a:spcPts val="400"/>
        </a:spcAft>
        <a:buFont typeface="EON Brix Sans"/>
        <a:buChar char="–"/>
        <a:defRPr sz="1800">
          <a:solidFill>
            <a:schemeClr val="tx1"/>
          </a:solidFill>
          <a:latin typeface="+mn-lt"/>
          <a:ea typeface="+mn-ea"/>
          <a:cs typeface="+mn-cs"/>
        </a:defRPr>
      </a:lvl6pPr>
      <a:lvl7pPr marL="1301750" indent="-215899" algn="l" defTabSz="540000" rtl="0">
        <a:lnSpc>
          <a:spcPct val="120000"/>
        </a:lnSpc>
        <a:spcBef>
          <a:spcPts val="0"/>
        </a:spcBef>
        <a:spcAft>
          <a:spcPts val="400"/>
        </a:spcAft>
        <a:buFont typeface="EON Brix Sans"/>
        <a:buChar char="–"/>
        <a:defRPr sz="1800">
          <a:solidFill>
            <a:schemeClr val="tx1"/>
          </a:solidFill>
          <a:latin typeface="+mn-lt"/>
          <a:ea typeface="+mn-ea"/>
          <a:cs typeface="+mn-cs"/>
        </a:defRPr>
      </a:lvl7pPr>
      <a:lvl8pPr marL="1524000" indent="-215899" algn="l" defTabSz="540000" rtl="0">
        <a:lnSpc>
          <a:spcPct val="120000"/>
        </a:lnSpc>
        <a:spcBef>
          <a:spcPts val="0"/>
        </a:spcBef>
        <a:spcAft>
          <a:spcPts val="400"/>
        </a:spcAft>
        <a:buFont typeface="EON Brix Sans"/>
        <a:buChar char="–"/>
        <a:defRPr sz="1800">
          <a:solidFill>
            <a:schemeClr val="tx1"/>
          </a:solidFill>
          <a:latin typeface="+mn-lt"/>
          <a:ea typeface="+mn-ea"/>
          <a:cs typeface="+mn-cs"/>
        </a:defRPr>
      </a:lvl8pPr>
      <a:lvl9pPr marL="1733550" indent="-215899" algn="l" defTabSz="540000" rtl="0">
        <a:lnSpc>
          <a:spcPct val="120000"/>
        </a:lnSpc>
        <a:spcBef>
          <a:spcPts val="0"/>
        </a:spcBef>
        <a:spcAft>
          <a:spcPts val="400"/>
        </a:spcAft>
        <a:buFont typeface="EON Brix Sans"/>
        <a:buChar char="–"/>
        <a:defRPr sz="1800">
          <a:solidFill>
            <a:schemeClr val="tx1"/>
          </a:solidFill>
          <a:latin typeface="+mn-lt"/>
          <a:ea typeface="+mn-ea"/>
          <a:cs typeface="+mn-cs"/>
        </a:defRPr>
      </a:lvl9pPr>
    </p:bodyStyle>
    <p:otherStyle>
      <a:defPPr>
        <a:defRPr lang="de-DE"/>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33.jp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 Id="rId5" Type="http://schemas.microsoft.com/office/2007/relationships/media" Target="../media/media3.mp3"/><Relationship Id="rId6" Type="http://schemas.openxmlformats.org/officeDocument/2006/relationships/audio" Target="../media/media3.mp3" /></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6" Type="http://schemas.openxmlformats.org/officeDocument/2006/relationships/image" Target="../media/image12.jpg"/><Relationship Id="rId7" Type="http://schemas.openxmlformats.org/officeDocument/2006/relationships/image" Target="../media/image13.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6.jpg"/><Relationship Id="rId6" Type="http://schemas.openxmlformats.org/officeDocument/2006/relationships/image" Target="../media/image17.png"/><Relationship Id="rId7" Type="http://schemas.openxmlformats.org/officeDocument/2006/relationships/image" Target="../media/image18.jpg"/><Relationship Id="rId8" Type="http://schemas.openxmlformats.org/officeDocument/2006/relationships/image" Target="../media/image19.jp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1.jp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2.jpg"/><Relationship Id="rId4" Type="http://schemas.openxmlformats.org/officeDocument/2006/relationships/image" Target="../media/image23.jp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jpg"/><Relationship Id="rId8" Type="http://schemas.openxmlformats.org/officeDocument/2006/relationships/image" Target="../media/image29.jpg"/><Relationship Id="rId9" Type="http://schemas.openxmlformats.org/officeDocument/2006/relationships/image" Target="../media/image30.jpg"/><Relationship Id="rId10" Type="http://schemas.openxmlformats.org/officeDocument/2006/relationships/image" Target="../media/image3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45401883" name="Subtitle 3"/>
          <p:cNvSpPr>
            <a:spLocks noGrp="1"/>
          </p:cNvSpPr>
          <p:nvPr>
            <p:ph type="subTitle" idx="1"/>
          </p:nvPr>
        </p:nvSpPr>
        <p:spPr bwMode="auto">
          <a:xfrm>
            <a:off x="479374" y="4854920"/>
            <a:ext cx="5616575" cy="1056341"/>
          </a:xfrm>
        </p:spPr>
        <p:txBody>
          <a:bodyPr/>
          <a:lstStyle/>
          <a:p>
            <a:pPr>
              <a:tabLst>
                <a:tab pos="4122738" algn="l"/>
              </a:tabLst>
              <a:defRPr/>
            </a:pPr>
            <a:r>
              <a:rPr lang="hu-HU"/>
              <a:t>AFÜ – Szakmai óra #5</a:t>
            </a:r>
            <a:endParaRPr lang="hu-HU"/>
          </a:p>
        </p:txBody>
      </p:sp>
      <p:sp>
        <p:nvSpPr>
          <p:cNvPr id="1566908620" name="Title 4"/>
          <p:cNvSpPr>
            <a:spLocks noGrp="1"/>
          </p:cNvSpPr>
          <p:nvPr>
            <p:ph type="ctrTitle"/>
          </p:nvPr>
        </p:nvSpPr>
        <p:spPr bwMode="auto">
          <a:xfrm flipH="0" flipV="0">
            <a:off x="479423" y="512761"/>
            <a:ext cx="11311584" cy="1952532"/>
          </a:xfrm>
        </p:spPr>
        <p:txBody>
          <a:bodyPr/>
          <a:lstStyle/>
          <a:p>
            <a:pPr>
              <a:defRPr/>
            </a:pPr>
            <a:r>
              <a:rPr lang="hu-HU"/>
              <a:t>KÖF megszakító</a:t>
            </a:r>
            <a:r>
              <a:rPr lang="hu-HU"/>
              <a:t> motorblokk</a:t>
            </a:r>
            <a:br>
              <a:rPr lang="hu-HU"/>
            </a:br>
            <a:r>
              <a:rPr lang="hu-HU"/>
              <a:t>vizsgálat</a:t>
            </a:r>
            <a:endParaRPr lang="hu-HU"/>
          </a:p>
        </p:txBody>
      </p:sp>
      <p:sp>
        <p:nvSpPr>
          <p:cNvPr id="917023355" name="Datumsplatzhalter 1"/>
          <p:cNvSpPr>
            <a:spLocks noGrp="1"/>
          </p:cNvSpPr>
          <p:nvPr>
            <p:ph type="dt" sz="half" idx="14"/>
          </p:nvPr>
        </p:nvSpPr>
        <p:spPr bwMode="auto">
          <a:xfrm>
            <a:off x="479374" y="6050858"/>
            <a:ext cx="1299984" cy="366479"/>
          </a:xfrm>
        </p:spPr>
        <p:txBody>
          <a:bodyPr/>
          <a:lstStyle/>
          <a:p>
            <a:pPr>
              <a:defRPr/>
            </a:pPr>
            <a:r>
              <a:rPr lang="hu-HU"/>
              <a:t>2026-02-06</a:t>
            </a:r>
            <a:endParaRPr lang="hu-HU"/>
          </a:p>
        </p:txBody>
      </p:sp>
      <p:pic>
        <p:nvPicPr>
          <p:cNvPr id="1658443646" name=""/>
          <p:cNvPicPr>
            <a:picLocks noChangeAspect="1"/>
          </p:cNvPicPr>
          <p:nvPr/>
        </p:nvPicPr>
        <p:blipFill rotWithShape="1">
          <a:blip r:embed="rId3"/>
          <a:stretch/>
        </p:blipFill>
        <p:spPr bwMode="auto">
          <a:xfrm flipH="0" flipV="0">
            <a:off x="5226908" y="1400060"/>
            <a:ext cx="3875339" cy="506733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03771739" name="Image"/>
          <p:cNvSpPr>
            <a:spLocks noGrp="1"/>
          </p:cNvSpPr>
          <p:nvPr>
            <p:ph type="pic" sz="quarter" idx="14" hasCustomPrompt="1"/>
          </p:nvPr>
        </p:nvSpPr>
        <p:spPr bwMode="auto">
          <a:xfrm>
            <a:off x="0" y="1807197"/>
            <a:ext cx="6132513" cy="5050800"/>
          </a:xfrm>
          <a:prstGeom prst="rect">
            <a:avLst/>
          </a:prstGeom>
          <a:solidFill>
            <a:schemeClr val="bg1">
              <a:lumMod val="75000"/>
            </a:schemeClr>
          </a:solidFill>
        </p:spPr>
        <p:txBody>
          <a:bodyPr tIns="0" anchor="ctr" anchorCtr="0"/>
          <a:lstStyle>
            <a:lvl1pPr algn="ctr">
              <a:defRPr/>
            </a:lvl1pPr>
          </a:lstStyle>
          <a:p>
            <a:pPr>
              <a:defRPr/>
            </a:pPr>
            <a:endParaRPr/>
          </a:p>
        </p:txBody>
      </p:sp>
      <p:sp>
        <p:nvSpPr>
          <p:cNvPr id="737033709" name="Title 4"/>
          <p:cNvSpPr>
            <a:spLocks noGrp="1"/>
          </p:cNvSpPr>
          <p:nvPr>
            <p:ph type="title"/>
          </p:nvPr>
        </p:nvSpPr>
        <p:spPr bwMode="auto">
          <a:xfrm>
            <a:off x="480000" y="512763"/>
            <a:ext cx="11232000" cy="886397"/>
          </a:xfrm>
        </p:spPr>
        <p:txBody>
          <a:bodyPr/>
          <a:lstStyle/>
          <a:p>
            <a:pPr>
              <a:defRPr/>
            </a:pPr>
            <a:r>
              <a:rPr lang="hu-HU"/>
              <a:t>A vezérlő panel építése</a:t>
            </a:r>
            <a:endParaRPr/>
          </a:p>
        </p:txBody>
      </p:sp>
      <p:sp>
        <p:nvSpPr>
          <p:cNvPr id="1308855526" name="Image"/>
          <p:cNvSpPr>
            <a:spLocks noGrp="1"/>
          </p:cNvSpPr>
          <p:nvPr>
            <p:ph type="pic" sz="quarter" idx="15" hasCustomPrompt="1"/>
          </p:nvPr>
        </p:nvSpPr>
        <p:spPr bwMode="auto">
          <a:xfrm>
            <a:off x="6132511" y="1807197"/>
            <a:ext cx="6056174" cy="5050800"/>
          </a:xfrm>
          <a:prstGeom prst="rect">
            <a:avLst/>
          </a:prstGeom>
          <a:solidFill>
            <a:schemeClr val="bg1">
              <a:lumMod val="85000"/>
            </a:schemeClr>
          </a:solidFill>
        </p:spPr>
        <p:txBody>
          <a:bodyPr tIns="0" anchor="ctr" anchorCtr="0"/>
          <a:lstStyle>
            <a:lvl1pPr algn="ctr">
              <a:defRPr/>
            </a:lvl1pPr>
          </a:lstStyle>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58655763" name="Footer Placeholder 1"/>
          <p:cNvSpPr>
            <a:spLocks noGrp="1"/>
          </p:cNvSpPr>
          <p:nvPr>
            <p:ph type="ftr" sz="quarter" idx="11"/>
          </p:nvPr>
        </p:nvSpPr>
        <p:spPr bwMode="auto">
          <a:xfrm>
            <a:off x="480000" y="6526212"/>
            <a:ext cx="5436000" cy="138499"/>
          </a:xfrm>
        </p:spPr>
        <p:txBody>
          <a:bodyPr/>
          <a:lstStyle/>
          <a:p>
            <a:pPr>
              <a:defRPr/>
            </a:pPr>
            <a:r>
              <a:rPr lang="en-GB"/>
              <a:t>New E.ON PowerPoint Master</a:t>
            </a:r>
            <a:endParaRPr/>
          </a:p>
        </p:txBody>
      </p:sp>
      <p:sp>
        <p:nvSpPr>
          <p:cNvPr id="672569688" name="Slide Number Placeholder 2"/>
          <p:cNvSpPr>
            <a:spLocks noGrp="1"/>
          </p:cNvSpPr>
          <p:nvPr>
            <p:ph type="sldNum" sz="quarter" idx="12"/>
          </p:nvPr>
        </p:nvSpPr>
        <p:spPr bwMode="auto">
          <a:xfrm>
            <a:off x="11351999" y="6526212"/>
            <a:ext cx="360001" cy="138499"/>
          </a:xfrm>
        </p:spPr>
        <p:txBody>
          <a:bodyPr/>
          <a:lstStyle/>
          <a:p>
            <a:pPr>
              <a:defRPr/>
            </a:pPr>
            <a:fld id="{01FFFE70-FC19-4A94-9D10-0B3C8E890CB2}" type="slidenum">
              <a:rPr lang="en-GB"/>
              <a:t>16</a:t>
            </a:fld>
            <a:endParaRPr lang="en-GB"/>
          </a:p>
        </p:txBody>
      </p:sp>
      <p:sp>
        <p:nvSpPr>
          <p:cNvPr id="1364591324" name="Content Placeholder 3"/>
          <p:cNvSpPr>
            <a:spLocks noGrp="1"/>
          </p:cNvSpPr>
          <p:nvPr>
            <p:ph sz="quarter" idx="14"/>
          </p:nvPr>
        </p:nvSpPr>
        <p:spPr bwMode="auto">
          <a:xfrm>
            <a:off x="8183563" y="1807199"/>
            <a:ext cx="3529012" cy="4104000"/>
          </a:xfrm>
        </p:spPr>
        <p:txBody>
          <a:bodyPr/>
          <a:lstStyle/>
          <a:p>
            <a:pPr>
              <a:defRPr/>
            </a:pPr>
            <a:r>
              <a:rPr lang="en-GB" b="1"/>
              <a:t>Lorem ipsum dolor sit amet</a:t>
            </a:r>
            <a:br>
              <a:rPr lang="en-GB" b="1"/>
            </a:br>
            <a:r>
              <a:rPr lang="en-GB"/>
              <a:t>Ut commodo vehicula dolor in sodales. Fusce tristique, orci nec mollis aliquet, tortor velit blandit urna, sed gravida odio quam ut leo. Mauris eget lacus elementum, ultricies nunc ut, congue purus. Suspendisse sit amet luctus ipsum, suscipit est. Vivamus ac ante et magna consequat facilisis nulla. </a:t>
            </a:r>
            <a:endParaRPr/>
          </a:p>
          <a:p>
            <a:pPr>
              <a:defRPr/>
            </a:pPr>
            <a:endParaRPr lang="en-GB"/>
          </a:p>
        </p:txBody>
      </p:sp>
      <p:sp>
        <p:nvSpPr>
          <p:cNvPr id="183030632" name="Title 4"/>
          <p:cNvSpPr>
            <a:spLocks noGrp="1"/>
          </p:cNvSpPr>
          <p:nvPr>
            <p:ph type="title"/>
          </p:nvPr>
        </p:nvSpPr>
        <p:spPr bwMode="auto">
          <a:xfrm>
            <a:off x="8183563" y="512763"/>
            <a:ext cx="3528436" cy="886397"/>
          </a:xfrm>
        </p:spPr>
        <p:txBody>
          <a:bodyPr/>
          <a:lstStyle/>
          <a:p>
            <a:pPr>
              <a:defRPr/>
            </a:pPr>
            <a:r>
              <a:rPr lang="en-GB"/>
              <a:t>CO</a:t>
            </a:r>
            <a:r>
              <a:rPr lang="en-GB" baseline="-25000"/>
              <a:t>2</a:t>
            </a:r>
            <a:r>
              <a:rPr lang="en-GB"/>
              <a:t> Emissions</a:t>
            </a:r>
            <a:br>
              <a:rPr lang="en-GB"/>
            </a:br>
            <a:r>
              <a:rPr lang="en-GB"/>
              <a:t>Worldwide 2023</a:t>
            </a:r>
            <a:endParaRPr/>
          </a:p>
        </p:txBody>
      </p:sp>
      <p:sp>
        <p:nvSpPr>
          <p:cNvPr id="1689570454" name="Text Placeholder 5"/>
          <p:cNvSpPr>
            <a:spLocks noGrp="1"/>
          </p:cNvSpPr>
          <p:nvPr>
            <p:ph type="body" sz="quarter" idx="17"/>
          </p:nvPr>
        </p:nvSpPr>
        <p:spPr bwMode="auto">
          <a:xfrm>
            <a:off x="480000" y="5759167"/>
            <a:ext cx="7092375" cy="151323"/>
          </a:xfrm>
        </p:spPr>
        <p:txBody>
          <a:bodyPr/>
          <a:lstStyle/>
          <a:p>
            <a:pPr>
              <a:defRPr/>
            </a:pPr>
            <a:r>
              <a:rPr lang="en-GB"/>
              <a:t>Graphic Source Information</a:t>
            </a:r>
            <a:endParaRPr/>
          </a:p>
        </p:txBody>
      </p:sp>
      <p:sp>
        <p:nvSpPr>
          <p:cNvPr id="2030868952" name="Text Placeholder 7"/>
          <p:cNvSpPr>
            <a:spLocks noGrp="1"/>
          </p:cNvSpPr>
          <p:nvPr>
            <p:ph type="body" sz="quarter" idx="16"/>
          </p:nvPr>
        </p:nvSpPr>
        <p:spPr bwMode="auto">
          <a:xfrm>
            <a:off x="480000" y="851410"/>
            <a:ext cx="7092375" cy="302647"/>
          </a:xfrm>
        </p:spPr>
        <p:txBody>
          <a:bodyPr/>
          <a:lstStyle/>
          <a:p>
            <a:pPr>
              <a:defRPr/>
            </a:pPr>
            <a:r>
              <a:rPr lang="en-GB"/>
              <a:t>%</a:t>
            </a:r>
            <a:endParaRPr/>
          </a:p>
        </p:txBody>
      </p:sp>
      <p:sp>
        <p:nvSpPr>
          <p:cNvPr id="909348677" name="Text Placeholder 8"/>
          <p:cNvSpPr>
            <a:spLocks noGrp="1"/>
          </p:cNvSpPr>
          <p:nvPr>
            <p:ph type="body" sz="quarter" idx="15"/>
          </p:nvPr>
        </p:nvSpPr>
        <p:spPr bwMode="auto">
          <a:xfrm>
            <a:off x="480000" y="512763"/>
            <a:ext cx="7092375" cy="302647"/>
          </a:xfrm>
        </p:spPr>
        <p:txBody>
          <a:bodyPr/>
          <a:lstStyle/>
          <a:p>
            <a:pPr>
              <a:defRPr/>
            </a:pPr>
            <a:r>
              <a:rPr lang="en-GB"/>
              <a:t>CO</a:t>
            </a:r>
            <a:r>
              <a:rPr lang="en-GB" baseline="-25000"/>
              <a:t>2</a:t>
            </a:r>
            <a:r>
              <a:rPr lang="en-GB"/>
              <a:t> Emissions by Sector 2023</a:t>
            </a:r>
            <a:endParaRPr/>
          </a:p>
        </p:txBody>
      </p:sp>
      <p:sp>
        <p:nvSpPr>
          <p:cNvPr id="2092344402" name="Content left"/>
          <p:cNvSpPr>
            <a:spLocks noGrp="1"/>
          </p:cNvSpPr>
          <p:nvPr>
            <p:ph sz="quarter" idx="13" hasCustomPrompt="1"/>
          </p:nvPr>
        </p:nvSpPr>
        <p:spPr bwMode="auto">
          <a:xfrm>
            <a:off x="480573" y="1399159"/>
            <a:ext cx="7091800" cy="4262087"/>
          </a:xfrm>
        </p:spPr>
        <p:txBody>
          <a:bodyPr/>
          <a:lstStyle>
            <a:lvl1pPr>
              <a:defRPr/>
            </a:lvl1pPr>
          </a:lstStyle>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38140616" name="Text Placeholder 3"/>
          <p:cNvSpPr>
            <a:spLocks noGrp="1"/>
          </p:cNvSpPr>
          <p:nvPr>
            <p:ph type="body" sz="quarter" idx="14"/>
          </p:nvPr>
        </p:nvSpPr>
        <p:spPr bwMode="auto">
          <a:xfrm>
            <a:off x="480000" y="3212976"/>
            <a:ext cx="5436000" cy="235385"/>
          </a:xfrm>
        </p:spPr>
        <p:txBody>
          <a:bodyPr/>
          <a:lstStyle/>
          <a:p>
            <a:pPr>
              <a:defRPr/>
            </a:pPr>
            <a:r>
              <a:rPr lang="en-GB"/>
              <a:t>patrick.schmidt@eon.com</a:t>
            </a:r>
            <a:endParaRPr/>
          </a:p>
        </p:txBody>
      </p:sp>
      <p:sp>
        <p:nvSpPr>
          <p:cNvPr id="850620113" name="Text Placeholder 4"/>
          <p:cNvSpPr>
            <a:spLocks noGrp="1"/>
          </p:cNvSpPr>
          <p:nvPr>
            <p:ph type="body" sz="quarter" idx="13"/>
          </p:nvPr>
        </p:nvSpPr>
        <p:spPr bwMode="auto">
          <a:xfrm>
            <a:off x="480000" y="2865600"/>
            <a:ext cx="5436000" cy="302647"/>
          </a:xfrm>
        </p:spPr>
        <p:txBody>
          <a:bodyPr/>
          <a:lstStyle/>
          <a:p>
            <a:pPr>
              <a:defRPr/>
            </a:pPr>
            <a:r>
              <a:rPr lang="en-GB"/>
              <a:t>Patrick Schmidt</a:t>
            </a:r>
            <a:endParaRPr/>
          </a:p>
        </p:txBody>
      </p:sp>
      <p:sp>
        <p:nvSpPr>
          <p:cNvPr id="479894337" name="Title 5"/>
          <p:cNvSpPr>
            <a:spLocks noGrp="1"/>
          </p:cNvSpPr>
          <p:nvPr>
            <p:ph type="title"/>
          </p:nvPr>
        </p:nvSpPr>
        <p:spPr bwMode="auto">
          <a:xfrm>
            <a:off x="480000" y="512764"/>
            <a:ext cx="9288001" cy="689468"/>
          </a:xfrm>
        </p:spPr>
        <p:txBody>
          <a:bodyPr/>
          <a:lstStyle/>
          <a:p>
            <a:pPr>
              <a:defRPr/>
            </a:pPr>
            <a:r>
              <a:rPr lang="en-GB"/>
              <a:t>Closing statement slide</a:t>
            </a:r>
            <a:endParaRPr/>
          </a:p>
        </p:txBody>
      </p:sp>
      <p:sp>
        <p:nvSpPr>
          <p:cNvPr id="501452325" name="Text Placeholder 6"/>
          <p:cNvSpPr>
            <a:spLocks noGrp="1"/>
          </p:cNvSpPr>
          <p:nvPr>
            <p:ph type="body" sz="quarter" idx="15"/>
          </p:nvPr>
        </p:nvSpPr>
        <p:spPr bwMode="auto">
          <a:xfrm>
            <a:off x="479425" y="1202233"/>
            <a:ext cx="9288001" cy="635639"/>
          </a:xfrm>
        </p:spPr>
        <p:txBody>
          <a:bodyPr/>
          <a:lstStyle/>
          <a:p>
            <a:pPr>
              <a:defRPr/>
            </a:pPr>
            <a:r>
              <a:rPr lang="en-GB"/>
              <a:t>Subtitle for the closing slide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778948775" name="Bildplatzhalter 23"/>
          <p:cNvPicPr>
            <a:picLocks noChangeAspect="1" noGrp="1"/>
          </p:cNvPicPr>
          <p:nvPr>
            <p:ph type="pic" sz="quarter" idx="15"/>
          </p:nvPr>
        </p:nvPicPr>
        <p:blipFill rotWithShape="1">
          <a:blip r:embed="rId3"/>
          <a:srcRect l="18750" t="0" r="18750" b="0"/>
          <a:stretch/>
        </p:blipFill>
        <p:spPr bwMode="auto">
          <a:xfrm>
            <a:off x="4572000" y="0"/>
            <a:ext cx="7620000" cy="6858000"/>
          </a:xfrm>
        </p:spPr>
      </p:pic>
      <p:sp>
        <p:nvSpPr>
          <p:cNvPr id="755192429" name="Text Placeholder 4"/>
          <p:cNvSpPr>
            <a:spLocks noGrp="1"/>
          </p:cNvSpPr>
          <p:nvPr>
            <p:ph type="body" sz="quarter" idx="14"/>
          </p:nvPr>
        </p:nvSpPr>
        <p:spPr bwMode="auto">
          <a:xfrm>
            <a:off x="480000" y="3212976"/>
            <a:ext cx="3528000" cy="235385"/>
          </a:xfrm>
        </p:spPr>
        <p:txBody>
          <a:bodyPr/>
          <a:lstStyle/>
          <a:p>
            <a:pPr>
              <a:defRPr/>
            </a:pPr>
            <a:r>
              <a:rPr lang="en-GB"/>
              <a:t>patrick.schmidt@eon.com</a:t>
            </a:r>
            <a:endParaRPr/>
          </a:p>
        </p:txBody>
      </p:sp>
      <p:sp>
        <p:nvSpPr>
          <p:cNvPr id="150608233" name="Text Placeholder 5"/>
          <p:cNvSpPr>
            <a:spLocks noGrp="1"/>
          </p:cNvSpPr>
          <p:nvPr>
            <p:ph type="body" sz="quarter" idx="13"/>
          </p:nvPr>
        </p:nvSpPr>
        <p:spPr bwMode="auto">
          <a:xfrm>
            <a:off x="480000" y="2865600"/>
            <a:ext cx="3528000" cy="302647"/>
          </a:xfrm>
        </p:spPr>
        <p:txBody>
          <a:bodyPr/>
          <a:lstStyle/>
          <a:p>
            <a:pPr>
              <a:defRPr/>
            </a:pPr>
            <a:r>
              <a:rPr lang="en-GB"/>
              <a:t>Patrick Schmidt</a:t>
            </a:r>
            <a:endParaRPr/>
          </a:p>
        </p:txBody>
      </p:sp>
      <p:sp>
        <p:nvSpPr>
          <p:cNvPr id="1566650760" name="Title 6"/>
          <p:cNvSpPr>
            <a:spLocks noGrp="1"/>
          </p:cNvSpPr>
          <p:nvPr>
            <p:ph type="title"/>
          </p:nvPr>
        </p:nvSpPr>
        <p:spPr bwMode="auto">
          <a:xfrm>
            <a:off x="480000" y="512763"/>
            <a:ext cx="3528000" cy="2243691"/>
          </a:xfrm>
        </p:spPr>
        <p:txBody>
          <a:bodyPr/>
          <a:lstStyle/>
          <a:p>
            <a:pPr>
              <a:defRPr/>
            </a:pPr>
            <a:r>
              <a:rPr lang="en-GB"/>
              <a:t>Thank you for your presence.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24256304" name="Footer Placeholder 1"/>
          <p:cNvSpPr>
            <a:spLocks noGrp="1"/>
          </p:cNvSpPr>
          <p:nvPr>
            <p:ph type="ftr" sz="quarter" idx="11"/>
          </p:nvPr>
        </p:nvSpPr>
        <p:spPr bwMode="auto">
          <a:xfrm flipH="0" flipV="0">
            <a:off x="8100574" y="1720121"/>
            <a:ext cx="2849992" cy="1225424"/>
          </a:xfrm>
        </p:spPr>
        <p:txBody>
          <a:bodyPr wrap="square"/>
          <a:lstStyle/>
          <a:p>
            <a:pPr>
              <a:defRPr/>
            </a:pPr>
            <a:r>
              <a:rPr lang="hu-HU" sz="1800" b="1"/>
              <a:t>Szereposztás: </a:t>
            </a:r>
            <a:endParaRPr sz="1800"/>
          </a:p>
          <a:p>
            <a:pPr>
              <a:defRPr/>
            </a:pPr>
            <a:r>
              <a:rPr lang="hu-HU" sz="1800"/>
              <a:t>Vasóriás - </a:t>
            </a:r>
            <a:r>
              <a:rPr lang="hu-HU" sz="1800"/>
              <a:t>KÖF megszakító</a:t>
            </a:r>
            <a:endParaRPr sz="1800"/>
          </a:p>
          <a:p>
            <a:pPr>
              <a:defRPr/>
            </a:pPr>
            <a:r>
              <a:rPr lang="hu-HU" sz="1800"/>
              <a:t>Kislány - 3D fogaskerék</a:t>
            </a:r>
            <a:endParaRPr lang="hu-HU" sz="1800"/>
          </a:p>
          <a:p>
            <a:pPr>
              <a:defRPr/>
            </a:pPr>
            <a:r>
              <a:rPr lang="hu-HU" sz="1800">
                <a:latin typeface="Asana"/>
                <a:ea typeface="Asana"/>
                <a:cs typeface="Asana"/>
              </a:rPr>
              <a:t>µ</a:t>
            </a:r>
            <a:r>
              <a:rPr lang="hu-HU" sz="1800"/>
              <a:t>manó - </a:t>
            </a:r>
            <a:r>
              <a:rPr lang="hu-HU" sz="1800"/>
              <a:t>ESP32 kontroller</a:t>
            </a:r>
            <a:endParaRPr lang="hu-HU" sz="1800"/>
          </a:p>
          <a:p>
            <a:pPr>
              <a:defRPr/>
            </a:pPr>
            <a:endParaRPr sz="1800"/>
          </a:p>
        </p:txBody>
      </p:sp>
      <p:sp>
        <p:nvSpPr>
          <p:cNvPr id="123447738" name="Slide Number Placeholder 2"/>
          <p:cNvSpPr>
            <a:spLocks noGrp="1"/>
          </p:cNvSpPr>
          <p:nvPr>
            <p:ph type="sldNum" sz="quarter" idx="12"/>
          </p:nvPr>
        </p:nvSpPr>
        <p:spPr bwMode="auto">
          <a:xfrm>
            <a:off x="11351999" y="6526212"/>
            <a:ext cx="360001" cy="138499"/>
          </a:xfrm>
        </p:spPr>
        <p:txBody>
          <a:bodyPr/>
          <a:lstStyle/>
          <a:p>
            <a:pPr>
              <a:defRPr/>
            </a:pPr>
            <a:fld id="{01FFFE70-FC19-4A94-9D10-0B3C8E890CB2}" type="slidenum">
              <a:rPr lang="en-GB"/>
              <a:t>5</a:t>
            </a:fld>
            <a:endParaRPr lang="en-GB"/>
          </a:p>
        </p:txBody>
      </p:sp>
      <p:sp>
        <p:nvSpPr>
          <p:cNvPr id="1887627022" name="Content Placeholder 3"/>
          <p:cNvSpPr>
            <a:spLocks noGrp="1"/>
          </p:cNvSpPr>
          <p:nvPr>
            <p:ph sz="quarter" idx="13"/>
          </p:nvPr>
        </p:nvSpPr>
        <p:spPr bwMode="auto">
          <a:xfrm flipH="0" flipV="0">
            <a:off x="8100574" y="955961"/>
            <a:ext cx="2321714" cy="292692"/>
          </a:xfrm>
        </p:spPr>
        <p:txBody>
          <a:bodyPr/>
          <a:lstStyle/>
          <a:p>
            <a:pPr>
              <a:defRPr/>
            </a:pPr>
            <a:r>
              <a:rPr lang="hu-HU" b="1"/>
              <a:t>Írta:</a:t>
            </a:r>
            <a:r>
              <a:rPr lang="hu-HU"/>
              <a:t> Nothbuch Elemér</a:t>
            </a:r>
            <a:endParaRPr lang="en-GB"/>
          </a:p>
        </p:txBody>
      </p:sp>
      <p:sp>
        <p:nvSpPr>
          <p:cNvPr id="248383169" name="Title 4"/>
          <p:cNvSpPr>
            <a:spLocks noGrp="1"/>
          </p:cNvSpPr>
          <p:nvPr>
            <p:ph type="title"/>
          </p:nvPr>
        </p:nvSpPr>
        <p:spPr bwMode="auto">
          <a:xfrm flipH="0" flipV="0">
            <a:off x="479999" y="512762"/>
            <a:ext cx="4651512" cy="511774"/>
          </a:xfrm>
        </p:spPr>
        <p:txBody>
          <a:bodyPr/>
          <a:lstStyle/>
          <a:p>
            <a:pPr>
              <a:defRPr/>
            </a:pPr>
            <a:r>
              <a:rPr lang="en-GB"/>
              <a:t>E</a:t>
            </a:r>
            <a:r>
              <a:rPr lang="hu-HU"/>
              <a:t>gy másfél perces mese</a:t>
            </a:r>
            <a:r>
              <a:rPr lang="en-GB"/>
              <a:t> </a:t>
            </a:r>
            <a:endParaRPr/>
          </a:p>
        </p:txBody>
      </p:sp>
      <p:pic>
        <p:nvPicPr>
          <p:cNvPr id="1480243786" name=""/>
          <p:cNvPicPr>
            <a:picLocks noChangeAspect="1"/>
          </p:cNvPicPr>
          <p:nvPr/>
        </p:nvPicPr>
        <p:blipFill rotWithShape="1">
          <a:blip r:embed="rId3"/>
          <a:stretch/>
        </p:blipFill>
        <p:spPr bwMode="auto">
          <a:xfrm flipH="0" flipV="0">
            <a:off x="908706" y="3925737"/>
            <a:ext cx="10374583" cy="2231092"/>
          </a:xfrm>
          <a:prstGeom prst="rect">
            <a:avLst/>
          </a:prstGeom>
        </p:spPr>
      </p:pic>
      <p:pic>
        <p:nvPicPr>
          <p:cNvPr id="1532823117" nam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rotWithShape="1">
          <a:blip r:embed="rId4"/>
          <a:stretch/>
        </p:blipFill>
        <p:spPr bwMode="auto">
          <a:xfrm flipH="0" flipV="0">
            <a:off x="5702801" y="1939636"/>
            <a:ext cx="786393" cy="786393"/>
          </a:xfrm>
          <a:prstGeom prst="rect">
            <a:avLst/>
          </a:prstGeom>
        </p:spPr>
      </p:pic>
      <p:sp>
        <p:nvSpPr>
          <p:cNvPr id="938321643" name="Footer Placeholder 1"/>
          <p:cNvSpPr>
            <a:spLocks noGrp="1"/>
          </p:cNvSpPr>
          <p:nvPr/>
        </p:nvSpPr>
        <p:spPr bwMode="auto">
          <a:xfrm flipH="0" flipV="0">
            <a:off x="479999" y="6526211"/>
            <a:ext cx="2554689" cy="138858"/>
          </a:xfrm>
        </p:spPr>
        <p:txBody>
          <a:bodyPr vert="horz" wrap="square" lIns="0" tIns="0" rIns="0" bIns="0" rtlCol="0" anchor="t">
            <a:noAutofit/>
          </a:bodyPr>
          <a:lstStyle>
            <a:defPPr>
              <a:defRPr lang="de-DE"/>
            </a:defPPr>
            <a:lvl1pPr marL="0" algn="l" defTabSz="914400" rtl="0">
              <a:defRPr sz="900" b="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defRPr/>
            </a:pPr>
            <a:r>
              <a:rPr lang="hu-HU"/>
              <a:t>by NotebookLM</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37857469" name="Text Placeholder 4"/>
          <p:cNvSpPr>
            <a:spLocks noGrp="1"/>
          </p:cNvSpPr>
          <p:nvPr>
            <p:ph type="body" sz="quarter" idx="16"/>
          </p:nvPr>
        </p:nvSpPr>
        <p:spPr bwMode="auto">
          <a:xfrm flipH="0" flipV="0">
            <a:off x="479998" y="1552511"/>
            <a:ext cx="1731604" cy="856753"/>
          </a:xfrm>
        </p:spPr>
        <p:txBody>
          <a:bodyPr/>
          <a:lstStyle/>
          <a:p>
            <a:pPr lvl="0">
              <a:defRPr/>
            </a:pPr>
            <a:r>
              <a:rPr lang="hu-HU" b="1">
                <a:solidFill>
                  <a:schemeClr val="accent1"/>
                </a:solidFill>
              </a:rPr>
              <a:t>A feladat áttekintése</a:t>
            </a:r>
            <a:endParaRPr/>
          </a:p>
          <a:p>
            <a:pPr marL="216000" lvl="2" indent="0">
              <a:buFont typeface="EON Brix Sans"/>
              <a:buNone/>
              <a:defRPr/>
            </a:pPr>
            <a:endParaRPr/>
          </a:p>
        </p:txBody>
      </p:sp>
      <p:sp>
        <p:nvSpPr>
          <p:cNvPr id="1618164155" name="Footer Placeholder 1"/>
          <p:cNvSpPr>
            <a:spLocks noGrp="1"/>
          </p:cNvSpPr>
          <p:nvPr>
            <p:ph type="ftr" sz="quarter" idx="11"/>
          </p:nvPr>
        </p:nvSpPr>
        <p:spPr bwMode="auto">
          <a:xfrm>
            <a:off x="479999" y="6526211"/>
            <a:ext cx="2548014" cy="138858"/>
          </a:xfrm>
        </p:spPr>
        <p:txBody>
          <a:bodyPr/>
          <a:lstStyle/>
          <a:p>
            <a:pPr>
              <a:defRPr/>
            </a:pPr>
            <a:r>
              <a:rPr lang="en-GB" sz="900" b="0" i="0" u="none" strike="noStrike" cap="none" spc="0">
                <a:solidFill>
                  <a:schemeClr val="tx1"/>
                </a:solidFill>
                <a:latin typeface="EON Brix Sans"/>
                <a:ea typeface="EON Brix Sans"/>
                <a:cs typeface="EON Brix Sans"/>
              </a:rPr>
              <a:t>https://github.com/veresgyuri/circuit-breaker-on-off</a:t>
            </a:r>
            <a:endParaRPr/>
          </a:p>
        </p:txBody>
      </p:sp>
      <p:sp>
        <p:nvSpPr>
          <p:cNvPr id="802930148" name="Slide Number Placeholder 2"/>
          <p:cNvSpPr>
            <a:spLocks noGrp="1"/>
          </p:cNvSpPr>
          <p:nvPr>
            <p:ph type="sldNum" sz="quarter" idx="12"/>
          </p:nvPr>
        </p:nvSpPr>
        <p:spPr bwMode="auto">
          <a:xfrm>
            <a:off x="11351999" y="6526212"/>
            <a:ext cx="360001" cy="138499"/>
          </a:xfrm>
        </p:spPr>
        <p:txBody>
          <a:bodyPr/>
          <a:lstStyle/>
          <a:p>
            <a:pPr>
              <a:defRPr/>
            </a:pPr>
            <a:fld id="{01FFFE70-FC19-4A94-9D10-0B3C8E890CB2}" type="slidenum">
              <a:rPr lang="en-GB"/>
              <a:t>8</a:t>
            </a:fld>
            <a:endParaRPr lang="en-GB"/>
          </a:p>
        </p:txBody>
      </p:sp>
      <p:pic>
        <p:nvPicPr>
          <p:cNvPr id="746023644" name=""/>
          <p:cNvPicPr>
            <a:picLocks noChangeAspect="1"/>
          </p:cNvPicPr>
          <p:nvPr/>
        </p:nvPicPr>
        <p:blipFill rotWithShape="1">
          <a:blip r:embed="rId3"/>
          <a:stretch/>
        </p:blipFill>
        <p:spPr bwMode="auto">
          <a:xfrm flipH="0" flipV="0">
            <a:off x="2211605" y="360189"/>
            <a:ext cx="9329663" cy="5875083"/>
          </a:xfrm>
          <a:prstGeom prst="rect">
            <a:avLst/>
          </a:prstGeom>
        </p:spPr>
      </p:pic>
      <p:sp>
        <p:nvSpPr>
          <p:cNvPr id="814089921" name="Title 3"/>
          <p:cNvSpPr>
            <a:spLocks noGrp="1"/>
          </p:cNvSpPr>
          <p:nvPr>
            <p:ph type="title"/>
          </p:nvPr>
        </p:nvSpPr>
        <p:spPr bwMode="auto">
          <a:xfrm flipH="0" flipV="0">
            <a:off x="479999" y="512762"/>
            <a:ext cx="4467415" cy="775913"/>
          </a:xfrm>
        </p:spPr>
        <p:txBody>
          <a:bodyPr/>
          <a:lstStyle/>
          <a:p>
            <a:pPr>
              <a:defRPr/>
            </a:pPr>
            <a:r>
              <a:rPr lang="hu-HU"/>
              <a:t>Programtérkép</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74032001" name="Content Placeholder 3"/>
          <p:cNvSpPr>
            <a:spLocks noGrp="1"/>
          </p:cNvSpPr>
          <p:nvPr>
            <p:ph type="body" sz="quarter" idx="13"/>
          </p:nvPr>
        </p:nvSpPr>
        <p:spPr bwMode="auto">
          <a:xfrm flipH="0" flipV="0">
            <a:off x="479424" y="1808161"/>
            <a:ext cx="2555265" cy="3851275"/>
          </a:xfrm>
        </p:spPr>
        <p:txBody>
          <a:bodyPr/>
          <a:lstStyle/>
          <a:p>
            <a:pPr>
              <a:defRPr/>
            </a:pPr>
            <a:r>
              <a:rPr lang="hu-HU" b="1">
                <a:solidFill>
                  <a:schemeClr val="accent1"/>
                </a:solidFill>
              </a:rPr>
              <a:t>A rugóerő tárolós</a:t>
            </a:r>
            <a:endParaRPr/>
          </a:p>
          <a:p>
            <a:pPr>
              <a:defRPr/>
            </a:pPr>
            <a:br>
              <a:rPr lang="en-GB"/>
            </a:br>
            <a:r>
              <a:rPr lang="en-GB"/>
              <a:t> </a:t>
            </a:r>
            <a:endParaRPr/>
          </a:p>
        </p:txBody>
      </p:sp>
      <p:sp>
        <p:nvSpPr>
          <p:cNvPr id="1702794074" name="Content Placeholder 4"/>
          <p:cNvSpPr>
            <a:spLocks noGrp="1"/>
          </p:cNvSpPr>
          <p:nvPr>
            <p:ph type="body" sz="quarter" idx="14"/>
          </p:nvPr>
        </p:nvSpPr>
        <p:spPr bwMode="auto">
          <a:xfrm flipH="0" flipV="0">
            <a:off x="3339418" y="1192783"/>
            <a:ext cx="2556849" cy="3851275"/>
          </a:xfrm>
        </p:spPr>
        <p:txBody>
          <a:bodyPr/>
          <a:lstStyle/>
          <a:p>
            <a:pPr>
              <a:defRPr/>
            </a:pPr>
            <a:r>
              <a:rPr lang="hu-HU" b="1">
                <a:solidFill>
                  <a:schemeClr val="accent1"/>
                </a:solidFill>
              </a:rPr>
              <a:t>hajtás - ’BE’ rugó</a:t>
            </a:r>
            <a:endParaRPr/>
          </a:p>
          <a:p>
            <a:pPr>
              <a:defRPr/>
            </a:pPr>
            <a:br>
              <a:rPr lang="en-GB"/>
            </a:br>
            <a:r>
              <a:rPr lang="en-GB"/>
              <a:t> </a:t>
            </a:r>
            <a:endParaRPr/>
          </a:p>
        </p:txBody>
      </p:sp>
      <p:sp>
        <p:nvSpPr>
          <p:cNvPr id="1675606529" name="Content Placeholder 5"/>
          <p:cNvSpPr>
            <a:spLocks noGrp="1"/>
          </p:cNvSpPr>
          <p:nvPr>
            <p:ph type="body" sz="quarter" idx="15"/>
          </p:nvPr>
        </p:nvSpPr>
        <p:spPr bwMode="auto">
          <a:xfrm flipH="0" flipV="0">
            <a:off x="6275388" y="401637"/>
            <a:ext cx="2557460" cy="3792562"/>
          </a:xfrm>
        </p:spPr>
        <p:txBody>
          <a:bodyPr/>
          <a:lstStyle/>
          <a:p>
            <a:pPr>
              <a:defRPr/>
            </a:pPr>
            <a:r>
              <a:rPr lang="hu-HU" b="1">
                <a:solidFill>
                  <a:schemeClr val="accent1"/>
                </a:solidFill>
              </a:rPr>
              <a:t>felhúzó motorblokk</a:t>
            </a:r>
            <a:endParaRPr/>
          </a:p>
          <a:p>
            <a:pPr>
              <a:defRPr/>
            </a:pPr>
            <a:br>
              <a:rPr lang="en-GB"/>
            </a:br>
            <a:endParaRPr/>
          </a:p>
        </p:txBody>
      </p:sp>
      <p:sp>
        <p:nvSpPr>
          <p:cNvPr id="605083788" name="Text Placeholder 7"/>
          <p:cNvSpPr>
            <a:spLocks noGrp="1"/>
          </p:cNvSpPr>
          <p:nvPr>
            <p:ph type="body" sz="quarter" idx="16"/>
          </p:nvPr>
        </p:nvSpPr>
        <p:spPr bwMode="auto">
          <a:xfrm flipH="0" flipV="0">
            <a:off x="9445777" y="401637"/>
            <a:ext cx="2266222" cy="3792562"/>
          </a:xfrm>
        </p:spPr>
        <p:txBody>
          <a:bodyPr/>
          <a:lstStyle/>
          <a:p>
            <a:pPr>
              <a:defRPr/>
            </a:pPr>
            <a:r>
              <a:rPr lang="hu-HU" b="1">
                <a:solidFill>
                  <a:schemeClr val="accent1"/>
                </a:solidFill>
              </a:rPr>
              <a:t>230 V</a:t>
            </a:r>
            <a:r>
              <a:rPr lang="hu-HU" sz="1200" b="1">
                <a:solidFill>
                  <a:schemeClr val="accent1"/>
                </a:solidFill>
              </a:rPr>
              <a:t>DC</a:t>
            </a:r>
            <a:r>
              <a:rPr lang="hu-HU" b="1">
                <a:solidFill>
                  <a:schemeClr val="accent1"/>
                </a:solidFill>
              </a:rPr>
              <a:t> verzió</a:t>
            </a:r>
            <a:endParaRPr/>
          </a:p>
          <a:p>
            <a:pPr>
              <a:defRPr/>
            </a:pPr>
            <a:br>
              <a:rPr lang="en-GB"/>
            </a:br>
            <a:endParaRPr/>
          </a:p>
        </p:txBody>
      </p:sp>
      <p:sp>
        <p:nvSpPr>
          <p:cNvPr id="1022041190" name="Footer Placeholder 1"/>
          <p:cNvSpPr>
            <a:spLocks noGrp="1"/>
          </p:cNvSpPr>
          <p:nvPr>
            <p:ph type="ftr" sz="quarter" idx="11"/>
          </p:nvPr>
        </p:nvSpPr>
        <p:spPr bwMode="auto">
          <a:xfrm flipH="0" flipV="0">
            <a:off x="479999" y="6526211"/>
            <a:ext cx="2554690" cy="138858"/>
          </a:xfrm>
        </p:spPr>
        <p:txBody>
          <a:bodyPr wrap="square"/>
          <a:lstStyle/>
          <a:p>
            <a:pPr>
              <a:defRPr/>
            </a:pPr>
            <a:r>
              <a:rPr lang="hu-HU"/>
              <a:t>Főáramkörű DC motor – nem polaritás érzékeny</a:t>
            </a:r>
            <a:endParaRPr/>
          </a:p>
        </p:txBody>
      </p:sp>
      <p:sp>
        <p:nvSpPr>
          <p:cNvPr id="1127912940" name="Slide Number Placeholder 2"/>
          <p:cNvSpPr>
            <a:spLocks noGrp="1"/>
          </p:cNvSpPr>
          <p:nvPr>
            <p:ph type="sldNum" sz="quarter" idx="12"/>
          </p:nvPr>
        </p:nvSpPr>
        <p:spPr bwMode="auto">
          <a:xfrm>
            <a:off x="11351999" y="6526212"/>
            <a:ext cx="360001" cy="138499"/>
          </a:xfrm>
        </p:spPr>
        <p:txBody>
          <a:bodyPr/>
          <a:lstStyle/>
          <a:p>
            <a:pPr>
              <a:defRPr/>
            </a:pPr>
            <a:fld id="{01FFFE70-FC19-4A94-9D10-0B3C8E890CB2}" type="slidenum">
              <a:rPr lang="en-GB"/>
              <a:t>9</a:t>
            </a:fld>
            <a:endParaRPr lang="en-GB"/>
          </a:p>
        </p:txBody>
      </p:sp>
      <p:sp>
        <p:nvSpPr>
          <p:cNvPr id="59346351" name="Title 6"/>
          <p:cNvSpPr>
            <a:spLocks noGrp="1"/>
          </p:cNvSpPr>
          <p:nvPr>
            <p:ph type="title"/>
          </p:nvPr>
        </p:nvSpPr>
        <p:spPr bwMode="auto">
          <a:xfrm flipH="0" flipV="0">
            <a:off x="479998" y="512761"/>
            <a:ext cx="2338498" cy="879968"/>
          </a:xfrm>
        </p:spPr>
        <p:txBody>
          <a:bodyPr/>
          <a:lstStyle/>
          <a:p>
            <a:pPr>
              <a:defRPr/>
            </a:pPr>
            <a:r>
              <a:rPr lang="hu-HU"/>
              <a:t>A főszereplő</a:t>
            </a:r>
            <a:r>
              <a:rPr lang="hu-HU"/>
              <a:t> szíve</a:t>
            </a:r>
            <a:endParaRPr/>
          </a:p>
        </p:txBody>
      </p:sp>
      <p:pic>
        <p:nvPicPr>
          <p:cNvPr id="624151080" name=""/>
          <p:cNvPicPr>
            <a:picLocks noChangeAspect="1"/>
          </p:cNvPicPr>
          <p:nvPr/>
        </p:nvPicPr>
        <p:blipFill rotWithShape="1">
          <a:blip r:embed="rId3"/>
          <a:stretch/>
        </p:blipFill>
        <p:spPr bwMode="auto">
          <a:xfrm flipH="0" flipV="0">
            <a:off x="695615" y="2587624"/>
            <a:ext cx="2122883" cy="2830511"/>
          </a:xfrm>
          <a:prstGeom prst="rect">
            <a:avLst/>
          </a:prstGeom>
        </p:spPr>
      </p:pic>
      <p:pic>
        <p:nvPicPr>
          <p:cNvPr id="470537592" name=""/>
          <p:cNvPicPr>
            <a:picLocks noChangeAspect="1"/>
          </p:cNvPicPr>
          <p:nvPr/>
        </p:nvPicPr>
        <p:blipFill rotWithShape="1">
          <a:blip r:embed="rId4"/>
          <a:stretch/>
        </p:blipFill>
        <p:spPr bwMode="auto">
          <a:xfrm flipH="0" flipV="0">
            <a:off x="3532292" y="2022305"/>
            <a:ext cx="2171103" cy="2813388"/>
          </a:xfrm>
          <a:prstGeom prst="rect">
            <a:avLst/>
          </a:prstGeom>
        </p:spPr>
      </p:pic>
      <p:pic>
        <p:nvPicPr>
          <p:cNvPr id="493972921" name=""/>
          <p:cNvPicPr>
            <a:picLocks noChangeAspect="1"/>
          </p:cNvPicPr>
          <p:nvPr/>
        </p:nvPicPr>
        <p:blipFill rotWithShape="1">
          <a:blip r:embed="rId5"/>
          <a:stretch/>
        </p:blipFill>
        <p:spPr bwMode="auto">
          <a:xfrm rot="16199969" flipH="0" flipV="0">
            <a:off x="6095962" y="1458987"/>
            <a:ext cx="2916314" cy="1964142"/>
          </a:xfrm>
          <a:prstGeom prst="rect">
            <a:avLst/>
          </a:prstGeom>
        </p:spPr>
      </p:pic>
      <p:pic>
        <p:nvPicPr>
          <p:cNvPr id="1152155368" name=""/>
          <p:cNvPicPr>
            <a:picLocks noChangeAspect="1"/>
          </p:cNvPicPr>
          <p:nvPr/>
        </p:nvPicPr>
        <p:blipFill rotWithShape="1">
          <a:blip r:embed="rId6"/>
          <a:stretch/>
        </p:blipFill>
        <p:spPr bwMode="auto">
          <a:xfrm flipH="0" flipV="0">
            <a:off x="9744306" y="966638"/>
            <a:ext cx="1689469" cy="2923402"/>
          </a:xfrm>
          <a:prstGeom prst="rect">
            <a:avLst/>
          </a:prstGeom>
        </p:spPr>
      </p:pic>
      <p:pic>
        <p:nvPicPr>
          <p:cNvPr id="415426598" name=""/>
          <p:cNvPicPr>
            <a:picLocks noChangeAspect="1"/>
          </p:cNvPicPr>
          <p:nvPr/>
        </p:nvPicPr>
        <p:blipFill rotWithShape="1">
          <a:blip r:embed="rId7"/>
          <a:stretch/>
        </p:blipFill>
        <p:spPr bwMode="auto">
          <a:xfrm flipH="0" flipV="0">
            <a:off x="7026239" y="4424914"/>
            <a:ext cx="3868297" cy="210129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2719611" name="Content Placeholder 3"/>
          <p:cNvSpPr>
            <a:spLocks noGrp="1"/>
          </p:cNvSpPr>
          <p:nvPr>
            <p:ph type="body" sz="quarter" idx="13"/>
          </p:nvPr>
        </p:nvSpPr>
        <p:spPr bwMode="auto">
          <a:xfrm flipH="0" flipV="0">
            <a:off x="479422" y="1808158"/>
            <a:ext cx="2555263" cy="2922323"/>
          </a:xfrm>
        </p:spPr>
        <p:txBody>
          <a:bodyPr/>
          <a:lstStyle/>
          <a:p>
            <a:pPr>
              <a:defRPr/>
            </a:pPr>
            <a:r>
              <a:rPr lang="hu-HU" b="1">
                <a:solidFill>
                  <a:schemeClr val="accent1"/>
                </a:solidFill>
              </a:rPr>
              <a:t>A törött fogaskerék</a:t>
            </a:r>
            <a:endParaRPr/>
          </a:p>
          <a:p>
            <a:pPr>
              <a:defRPr/>
            </a:pPr>
            <a:br>
              <a:rPr lang="en-GB"/>
            </a:br>
            <a:r>
              <a:rPr lang="en-GB"/>
              <a:t> </a:t>
            </a:r>
            <a:endParaRPr/>
          </a:p>
        </p:txBody>
      </p:sp>
      <p:sp>
        <p:nvSpPr>
          <p:cNvPr id="286004918" name="Content Placeholder 4"/>
          <p:cNvSpPr>
            <a:spLocks noGrp="1"/>
          </p:cNvSpPr>
          <p:nvPr>
            <p:ph type="body" sz="quarter" idx="14"/>
          </p:nvPr>
        </p:nvSpPr>
        <p:spPr bwMode="auto">
          <a:xfrm flipH="0" flipV="0">
            <a:off x="3339416" y="709128"/>
            <a:ext cx="2556847" cy="5886510"/>
          </a:xfrm>
        </p:spPr>
        <p:txBody>
          <a:bodyPr/>
          <a:lstStyle/>
          <a:p>
            <a:pPr>
              <a:defRPr/>
            </a:pPr>
            <a:r>
              <a:rPr lang="hu-HU" b="1">
                <a:solidFill>
                  <a:schemeClr val="accent1"/>
                </a:solidFill>
              </a:rPr>
              <a:t>A felújított szerkezet</a:t>
            </a:r>
            <a:endParaRPr/>
          </a:p>
          <a:p>
            <a:pPr>
              <a:defRPr/>
            </a:pPr>
            <a:br>
              <a:rPr lang="en-GB"/>
            </a:br>
            <a:r>
              <a:rPr lang="en-GB"/>
              <a:t> </a:t>
            </a:r>
            <a:endParaRPr/>
          </a:p>
        </p:txBody>
      </p:sp>
      <p:sp>
        <p:nvSpPr>
          <p:cNvPr id="516318946" name="Content Placeholder 5"/>
          <p:cNvSpPr>
            <a:spLocks noGrp="1"/>
          </p:cNvSpPr>
          <p:nvPr>
            <p:ph type="body" sz="quarter" idx="15"/>
          </p:nvPr>
        </p:nvSpPr>
        <p:spPr bwMode="auto">
          <a:xfrm flipH="0" flipV="0">
            <a:off x="6275386" y="401634"/>
            <a:ext cx="5436610" cy="3632481"/>
          </a:xfrm>
        </p:spPr>
        <p:txBody>
          <a:bodyPr/>
          <a:lstStyle/>
          <a:p>
            <a:pPr>
              <a:defRPr/>
            </a:pPr>
            <a:r>
              <a:rPr lang="hu-HU" b="1">
                <a:solidFill>
                  <a:schemeClr val="accent1"/>
                </a:solidFill>
              </a:rPr>
              <a:t>Az új 3D nyomtatott fogaskerék</a:t>
            </a:r>
            <a:endParaRPr/>
          </a:p>
          <a:p>
            <a:pPr>
              <a:defRPr/>
            </a:pPr>
            <a:br>
              <a:rPr lang="en-GB"/>
            </a:br>
            <a:endParaRPr/>
          </a:p>
        </p:txBody>
      </p:sp>
      <p:sp>
        <p:nvSpPr>
          <p:cNvPr id="1783235410" name="Text Placeholder 7"/>
          <p:cNvSpPr>
            <a:spLocks noGrp="1"/>
          </p:cNvSpPr>
          <p:nvPr>
            <p:ph type="body" sz="quarter" idx="16"/>
          </p:nvPr>
        </p:nvSpPr>
        <p:spPr bwMode="auto">
          <a:xfrm flipH="0" flipV="0">
            <a:off x="6275386" y="4379996"/>
            <a:ext cx="5076610" cy="2002866"/>
          </a:xfrm>
        </p:spPr>
        <p:txBody>
          <a:bodyPr/>
          <a:lstStyle/>
          <a:p>
            <a:pPr>
              <a:defRPr/>
            </a:pPr>
            <a:endParaRPr/>
          </a:p>
          <a:p>
            <a:pPr>
              <a:defRPr/>
            </a:pPr>
            <a:br>
              <a:rPr lang="en-GB"/>
            </a:br>
            <a:endParaRPr/>
          </a:p>
        </p:txBody>
      </p:sp>
      <p:sp>
        <p:nvSpPr>
          <p:cNvPr id="844093854" name="Footer Placeholder 1"/>
          <p:cNvSpPr>
            <a:spLocks noGrp="1"/>
          </p:cNvSpPr>
          <p:nvPr>
            <p:ph type="ftr" sz="quarter" idx="11"/>
          </p:nvPr>
        </p:nvSpPr>
        <p:spPr bwMode="auto">
          <a:xfrm flipH="0" flipV="0">
            <a:off x="479997" y="6526209"/>
            <a:ext cx="3402858" cy="138856"/>
          </a:xfrm>
        </p:spPr>
        <p:txBody>
          <a:bodyPr wrap="square"/>
          <a:lstStyle/>
          <a:p>
            <a:pPr>
              <a:defRPr/>
            </a:pPr>
            <a:r>
              <a:rPr lang="hu-HU"/>
              <a:t>A hibás alkatrész cseréje és beépítés a teszt eszközbe</a:t>
            </a:r>
            <a:endParaRPr/>
          </a:p>
        </p:txBody>
      </p:sp>
      <p:sp>
        <p:nvSpPr>
          <p:cNvPr id="420777838" name="Slide Number Placeholder 2"/>
          <p:cNvSpPr>
            <a:spLocks noGrp="1"/>
          </p:cNvSpPr>
          <p:nvPr>
            <p:ph type="sldNum" sz="quarter" idx="12"/>
          </p:nvPr>
        </p:nvSpPr>
        <p:spPr bwMode="auto">
          <a:xfrm>
            <a:off x="11351998" y="6526211"/>
            <a:ext cx="360000" cy="138498"/>
          </a:xfrm>
        </p:spPr>
        <p:txBody>
          <a:bodyPr/>
          <a:lstStyle/>
          <a:p>
            <a:pPr>
              <a:defRPr/>
            </a:pPr>
            <a:fld id="{D652D2C2-C1C5-4BFC-18A1-88243055A564}" type="slidenum">
              <a:rPr lang="en-GB"/>
              <a:t/>
            </a:fld>
            <a:endParaRPr lang="en-GB"/>
          </a:p>
        </p:txBody>
      </p:sp>
      <p:sp>
        <p:nvSpPr>
          <p:cNvPr id="1764726471" name="Title 6"/>
          <p:cNvSpPr>
            <a:spLocks noGrp="1"/>
          </p:cNvSpPr>
          <p:nvPr>
            <p:ph type="title"/>
          </p:nvPr>
        </p:nvSpPr>
        <p:spPr bwMode="auto">
          <a:xfrm flipH="0" flipV="0">
            <a:off x="479998" y="512761"/>
            <a:ext cx="2554689" cy="455610"/>
          </a:xfrm>
        </p:spPr>
        <p:txBody>
          <a:bodyPr/>
          <a:lstStyle/>
          <a:p>
            <a:pPr>
              <a:defRPr/>
            </a:pPr>
            <a:r>
              <a:rPr lang="hu-HU"/>
              <a:t>A kislány</a:t>
            </a:r>
            <a:endParaRPr/>
          </a:p>
        </p:txBody>
      </p:sp>
      <p:pic>
        <p:nvPicPr>
          <p:cNvPr id="704116945" name=""/>
          <p:cNvPicPr>
            <a:picLocks noChangeAspect="1"/>
          </p:cNvPicPr>
          <p:nvPr/>
        </p:nvPicPr>
        <p:blipFill rotWithShape="1">
          <a:blip r:embed="rId3"/>
          <a:stretch/>
        </p:blipFill>
        <p:spPr bwMode="auto">
          <a:xfrm rot="16199969" flipH="0" flipV="0">
            <a:off x="804724" y="2449651"/>
            <a:ext cx="1905235" cy="2144157"/>
          </a:xfrm>
          <a:prstGeom prst="rect">
            <a:avLst/>
          </a:prstGeom>
        </p:spPr>
      </p:pic>
      <p:pic>
        <p:nvPicPr>
          <p:cNvPr id="19922932" name=""/>
          <p:cNvPicPr>
            <a:picLocks noChangeAspect="1"/>
          </p:cNvPicPr>
          <p:nvPr/>
        </p:nvPicPr>
        <p:blipFill rotWithShape="1">
          <a:blip r:embed="rId4"/>
          <a:stretch/>
        </p:blipFill>
        <p:spPr bwMode="auto">
          <a:xfrm flipH="0" flipV="0">
            <a:off x="3583999" y="1239640"/>
            <a:ext cx="2067683" cy="2213769"/>
          </a:xfrm>
          <a:prstGeom prst="rect">
            <a:avLst/>
          </a:prstGeom>
        </p:spPr>
      </p:pic>
      <p:pic>
        <p:nvPicPr>
          <p:cNvPr id="1697698486" name=""/>
          <p:cNvPicPr>
            <a:picLocks noChangeAspect="1"/>
          </p:cNvPicPr>
          <p:nvPr/>
        </p:nvPicPr>
        <p:blipFill rotWithShape="1">
          <a:blip r:embed="rId5"/>
          <a:stretch/>
        </p:blipFill>
        <p:spPr bwMode="auto">
          <a:xfrm flipH="0" flipV="0">
            <a:off x="3583999" y="3761856"/>
            <a:ext cx="2067683" cy="2621007"/>
          </a:xfrm>
          <a:prstGeom prst="rect">
            <a:avLst/>
          </a:prstGeom>
        </p:spPr>
      </p:pic>
      <p:pic>
        <p:nvPicPr>
          <p:cNvPr id="144849992" name=""/>
          <p:cNvPicPr>
            <a:picLocks noChangeAspect="1"/>
          </p:cNvPicPr>
          <p:nvPr/>
        </p:nvPicPr>
        <p:blipFill rotWithShape="1">
          <a:blip r:embed="rId6"/>
          <a:stretch/>
        </p:blipFill>
        <p:spPr bwMode="auto">
          <a:xfrm flipH="0" flipV="0">
            <a:off x="6523986" y="923996"/>
            <a:ext cx="4939411" cy="2845057"/>
          </a:xfrm>
          <a:prstGeom prst="rect">
            <a:avLst/>
          </a:prstGeom>
        </p:spPr>
      </p:pic>
      <p:pic>
        <p:nvPicPr>
          <p:cNvPr id="1058706271" name=""/>
          <p:cNvPicPr>
            <a:picLocks noChangeAspect="1"/>
          </p:cNvPicPr>
          <p:nvPr/>
        </p:nvPicPr>
        <p:blipFill rotWithShape="1">
          <a:blip r:embed="rId7"/>
          <a:stretch/>
        </p:blipFill>
        <p:spPr bwMode="auto">
          <a:xfrm rot="16199969" flipH="0" flipV="0">
            <a:off x="6464832" y="4580881"/>
            <a:ext cx="1719405" cy="1601097"/>
          </a:xfrm>
          <a:prstGeom prst="rect">
            <a:avLst/>
          </a:prstGeom>
        </p:spPr>
      </p:pic>
      <p:pic>
        <p:nvPicPr>
          <p:cNvPr id="512775892" name=""/>
          <p:cNvPicPr>
            <a:picLocks noChangeAspect="1"/>
          </p:cNvPicPr>
          <p:nvPr/>
        </p:nvPicPr>
        <p:blipFill rotWithShape="1">
          <a:blip r:embed="rId8"/>
          <a:stretch/>
        </p:blipFill>
        <p:spPr bwMode="auto">
          <a:xfrm flipH="0" flipV="0">
            <a:off x="8559391" y="4521727"/>
            <a:ext cx="2535813" cy="171940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24223897" name="Footer Placeholder 1"/>
          <p:cNvSpPr>
            <a:spLocks noGrp="1"/>
          </p:cNvSpPr>
          <p:nvPr>
            <p:ph type="ftr" sz="quarter" idx="11"/>
          </p:nvPr>
        </p:nvSpPr>
        <p:spPr bwMode="auto">
          <a:xfrm flipH="0" flipV="0">
            <a:off x="7768413" y="6517210"/>
            <a:ext cx="3174148" cy="147497"/>
          </a:xfrm>
        </p:spPr>
        <p:txBody>
          <a:bodyPr wrap="square"/>
          <a:lstStyle/>
          <a:p>
            <a:pPr>
              <a:defRPr/>
            </a:pPr>
            <a:r>
              <a:rPr lang="hu-HU"/>
              <a:t>Kacsaláb vagy kacsakéz? - kétbalkezes	by Sora</a:t>
            </a:r>
            <a:endParaRPr/>
          </a:p>
        </p:txBody>
      </p:sp>
      <p:sp>
        <p:nvSpPr>
          <p:cNvPr id="1140910304" name="Slide Number Placeholder 2"/>
          <p:cNvSpPr>
            <a:spLocks noGrp="1"/>
          </p:cNvSpPr>
          <p:nvPr>
            <p:ph type="sldNum" sz="quarter" idx="12"/>
          </p:nvPr>
        </p:nvSpPr>
        <p:spPr bwMode="auto">
          <a:xfrm>
            <a:off x="11351999" y="6526212"/>
            <a:ext cx="360001" cy="138499"/>
          </a:xfrm>
        </p:spPr>
        <p:txBody>
          <a:bodyPr/>
          <a:lstStyle/>
          <a:p>
            <a:pPr>
              <a:defRPr/>
            </a:pPr>
            <a:fld id="{01FFFE70-FC19-4A94-9D10-0B3C8E890CB2}" type="slidenum">
              <a:rPr lang="en-GB"/>
              <a:t>6</a:t>
            </a:fld>
            <a:endParaRPr lang="en-GB"/>
          </a:p>
        </p:txBody>
      </p:sp>
      <p:pic>
        <p:nvPicPr>
          <p:cNvPr id="1047517963" name=""/>
          <p:cNvPicPr>
            <a:picLocks noChangeAspect="1"/>
          </p:cNvPicPr>
          <p:nvPr>
            <p:ph sz="quarter" idx="13"/>
          </p:nvPr>
        </p:nvPicPr>
        <p:blipFill rotWithShape="1">
          <a:blip r:embed="rId3"/>
          <a:stretch/>
        </p:blipFill>
        <p:spPr bwMode="auto">
          <a:xfrm rot="0" flipH="0" flipV="0">
            <a:off x="479999" y="1807198"/>
            <a:ext cx="5565698" cy="4104000"/>
          </a:xfrm>
          <a:prstGeom prst="rect">
            <a:avLst/>
          </a:prstGeom>
        </p:spPr>
      </p:pic>
      <p:sp>
        <p:nvSpPr>
          <p:cNvPr id="1842639540" name="Title 5"/>
          <p:cNvSpPr>
            <a:spLocks noGrp="1"/>
          </p:cNvSpPr>
          <p:nvPr>
            <p:ph type="title"/>
          </p:nvPr>
        </p:nvSpPr>
        <p:spPr bwMode="auto">
          <a:xfrm flipH="0" flipV="0">
            <a:off x="479999" y="512762"/>
            <a:ext cx="3050672" cy="519778"/>
          </a:xfrm>
        </p:spPr>
        <p:txBody>
          <a:bodyPr/>
          <a:lstStyle/>
          <a:p>
            <a:pPr>
              <a:defRPr/>
            </a:pPr>
            <a:r>
              <a:rPr lang="hu-HU"/>
              <a:t>A beavatkozás</a:t>
            </a:r>
            <a:endParaRPr/>
          </a:p>
        </p:txBody>
      </p:sp>
      <p:pic>
        <p:nvPicPr>
          <p:cNvPr id="987437103" name=""/>
          <p:cNvPicPr>
            <a:picLocks noChangeAspect="1"/>
          </p:cNvPicPr>
          <p:nvPr/>
        </p:nvPicPr>
        <p:blipFill rotWithShape="1">
          <a:blip r:embed="rId4"/>
          <a:stretch/>
        </p:blipFill>
        <p:spPr bwMode="auto">
          <a:xfrm flipH="0" flipV="0">
            <a:off x="7271809" y="416218"/>
            <a:ext cx="4080189" cy="560776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7" dur="1" fill="hold">
                                          <p:stCondLst>
                                            <p:cond delay="0"/>
                                          </p:stCondLst>
                                        </p:cTn>
                                        <p:tgtEl>
                                          <p:spTgt spid="987437103"/>
                                        </p:tgtEl>
                                        <p:attrNameLst>
                                          <p:attrName>style.visibility</p:attrName>
                                        </p:attrNameLst>
                                      </p:cBhvr>
                                      <p:to>
                                        <p:strVal val="visible"/>
                                      </p:to>
                                    </p:set>
                                    <p:animEffect transition="in" filter="wheel(1)">
                                      <p:cBhvr>
                                        <p:cTn id="6" dur="1000"/>
                                        <p:tgtEl>
                                          <p:spTgt spid="987437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96261338" name="Footer Placeholder 1"/>
          <p:cNvSpPr>
            <a:spLocks noGrp="1"/>
          </p:cNvSpPr>
          <p:nvPr>
            <p:ph type="ftr" sz="quarter" idx="11"/>
          </p:nvPr>
        </p:nvSpPr>
        <p:spPr bwMode="auto">
          <a:xfrm>
            <a:off x="1618628" y="6520090"/>
            <a:ext cx="1016952" cy="149657"/>
          </a:xfrm>
        </p:spPr>
        <p:txBody>
          <a:bodyPr/>
          <a:lstStyle/>
          <a:p>
            <a:pPr>
              <a:defRPr/>
            </a:pPr>
            <a:r>
              <a:rPr lang="hu-HU"/>
              <a:t>HSE fókusz - LMRA</a:t>
            </a:r>
            <a:endParaRPr/>
          </a:p>
        </p:txBody>
      </p:sp>
      <p:sp>
        <p:nvSpPr>
          <p:cNvPr id="1622226230" name="Slide Number Placeholder 2"/>
          <p:cNvSpPr>
            <a:spLocks noGrp="1"/>
          </p:cNvSpPr>
          <p:nvPr>
            <p:ph type="sldNum" sz="quarter" idx="12"/>
          </p:nvPr>
        </p:nvSpPr>
        <p:spPr bwMode="auto">
          <a:xfrm>
            <a:off x="11351999" y="6526212"/>
            <a:ext cx="360001" cy="138499"/>
          </a:xfrm>
        </p:spPr>
        <p:txBody>
          <a:bodyPr/>
          <a:lstStyle/>
          <a:p>
            <a:pPr>
              <a:defRPr/>
            </a:pPr>
            <a:fld id="{01FFFE70-FC19-4A94-9D10-0B3C8E890CB2}" type="slidenum">
              <a:rPr lang="en-GB"/>
              <a:t>7</a:t>
            </a:fld>
            <a:endParaRPr lang="en-GB"/>
          </a:p>
        </p:txBody>
      </p:sp>
      <p:sp>
        <p:nvSpPr>
          <p:cNvPr id="1147762270" name="Title 6"/>
          <p:cNvSpPr>
            <a:spLocks noGrp="1"/>
          </p:cNvSpPr>
          <p:nvPr>
            <p:ph type="title"/>
          </p:nvPr>
        </p:nvSpPr>
        <p:spPr bwMode="auto">
          <a:xfrm flipH="0" flipV="0">
            <a:off x="6238561" y="512762"/>
            <a:ext cx="3169663" cy="495766"/>
          </a:xfrm>
        </p:spPr>
        <p:txBody>
          <a:bodyPr/>
          <a:lstStyle/>
          <a:p>
            <a:pPr>
              <a:defRPr/>
            </a:pPr>
            <a:r>
              <a:rPr lang="hu-HU"/>
              <a:t>A tesztkörnyezet</a:t>
            </a:r>
            <a:r>
              <a:rPr lang="en-GB"/>
              <a:t> </a:t>
            </a:r>
            <a:endParaRPr/>
          </a:p>
        </p:txBody>
      </p:sp>
      <p:pic>
        <p:nvPicPr>
          <p:cNvPr id="1236511541" name=""/>
          <p:cNvPicPr>
            <a:picLocks noChangeAspect="1"/>
          </p:cNvPicPr>
          <p:nvPr/>
        </p:nvPicPr>
        <p:blipFill rotWithShape="1">
          <a:blip r:embed="rId3"/>
          <a:stretch/>
        </p:blipFill>
        <p:spPr bwMode="auto">
          <a:xfrm flipH="0" flipV="0">
            <a:off x="4294787" y="1472772"/>
            <a:ext cx="7057211" cy="4767336"/>
          </a:xfrm>
          <a:prstGeom prst="rect">
            <a:avLst/>
          </a:prstGeom>
        </p:spPr>
      </p:pic>
      <p:pic>
        <p:nvPicPr>
          <p:cNvPr id="163832912" name=""/>
          <p:cNvPicPr>
            <a:picLocks noChangeAspect="1"/>
          </p:cNvPicPr>
          <p:nvPr/>
        </p:nvPicPr>
        <p:blipFill rotWithShape="1">
          <a:blip r:embed="rId4"/>
          <a:stretch/>
        </p:blipFill>
        <p:spPr bwMode="auto">
          <a:xfrm flipH="0" flipV="0">
            <a:off x="608674" y="434512"/>
            <a:ext cx="2700276" cy="580559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7" dur="4" fill="hold">
                                          <p:stCondLst>
                                            <p:cond delay="0"/>
                                          </p:stCondLst>
                                        </p:cTn>
                                        <p:tgtEl>
                                          <p:spTgt spid="1236511541"/>
                                        </p:tgtEl>
                                        <p:attrNameLst>
                                          <p:attrName>style.visibility</p:attrName>
                                        </p:attrNameLst>
                                      </p:cBhvr>
                                      <p:to>
                                        <p:strVal val="visible"/>
                                      </p:to>
                                    </p:set>
                                    <p:animEffect transition="in" filter="fade">
                                      <p:cBhvr>
                                        <p:cTn id="6" dur="2000"/>
                                        <p:tgtEl>
                                          <p:spTgt spid="1236511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86673039" name="Fußzeilenplatzhalter 1"/>
          <p:cNvSpPr>
            <a:spLocks noGrp="1"/>
          </p:cNvSpPr>
          <p:nvPr>
            <p:ph type="ftr" sz="quarter" idx="11"/>
          </p:nvPr>
        </p:nvSpPr>
        <p:spPr bwMode="auto">
          <a:xfrm>
            <a:off x="479998" y="6526210"/>
            <a:ext cx="2154343" cy="153257"/>
          </a:xfrm>
        </p:spPr>
        <p:txBody>
          <a:bodyPr/>
          <a:lstStyle/>
          <a:p>
            <a:pPr>
              <a:defRPr/>
            </a:pPr>
            <a:r>
              <a:rPr lang="hu-HU"/>
              <a:t>A nyúzás - KI / BE kapcsolgatás folyamata</a:t>
            </a:r>
            <a:endParaRPr/>
          </a:p>
        </p:txBody>
      </p:sp>
      <p:sp>
        <p:nvSpPr>
          <p:cNvPr id="1164311365" name="Foliennummernplatzhalter 2"/>
          <p:cNvSpPr>
            <a:spLocks noGrp="1"/>
          </p:cNvSpPr>
          <p:nvPr>
            <p:ph type="sldNum" sz="quarter" idx="12"/>
          </p:nvPr>
        </p:nvSpPr>
        <p:spPr bwMode="auto"/>
        <p:txBody>
          <a:bodyPr/>
          <a:lstStyle/>
          <a:p>
            <a:pPr>
              <a:defRPr/>
            </a:pPr>
            <a:fld id="{01FFFE70-FC19-4A94-9D10-0B3C8E890CB2}" type="slidenum">
              <a:rPr lang="en-GB"/>
              <a:t>10</a:t>
            </a:fld>
            <a:endParaRPr lang="en-GB"/>
          </a:p>
        </p:txBody>
      </p:sp>
      <p:sp>
        <p:nvSpPr>
          <p:cNvPr id="807808498" name="Titel 3"/>
          <p:cNvSpPr>
            <a:spLocks noGrp="1"/>
          </p:cNvSpPr>
          <p:nvPr>
            <p:ph type="title"/>
          </p:nvPr>
        </p:nvSpPr>
        <p:spPr bwMode="auto">
          <a:xfrm flipH="0" flipV="0">
            <a:off x="479999" y="512762"/>
            <a:ext cx="11232000" cy="496320"/>
          </a:xfrm>
        </p:spPr>
        <p:txBody>
          <a:bodyPr/>
          <a:lstStyle/>
          <a:p>
            <a:pPr>
              <a:defRPr/>
            </a:pPr>
            <a:r>
              <a:rPr lang="hu-HU"/>
              <a:t>Visszamérés</a:t>
            </a:r>
            <a:endParaRPr/>
          </a:p>
        </p:txBody>
      </p:sp>
      <p:sp>
        <p:nvSpPr>
          <p:cNvPr id="1502825644" name="Textplatzhalter 4"/>
          <p:cNvSpPr>
            <a:spLocks noGrp="1"/>
          </p:cNvSpPr>
          <p:nvPr>
            <p:ph type="body" sz="quarter" idx="13"/>
          </p:nvPr>
        </p:nvSpPr>
        <p:spPr bwMode="auto"/>
        <p:txBody>
          <a:bodyPr/>
          <a:lstStyle/>
          <a:p>
            <a:pPr>
              <a:defRPr/>
            </a:pPr>
            <a:r>
              <a:rPr lang="en-GB"/>
              <a:t>1</a:t>
            </a:r>
            <a:endParaRPr/>
          </a:p>
        </p:txBody>
      </p:sp>
      <p:sp>
        <p:nvSpPr>
          <p:cNvPr id="1858460812" name="Textplatzhalter 5"/>
          <p:cNvSpPr>
            <a:spLocks noGrp="1"/>
          </p:cNvSpPr>
          <p:nvPr>
            <p:ph type="body" sz="quarter" idx="14"/>
          </p:nvPr>
        </p:nvSpPr>
        <p:spPr bwMode="auto">
          <a:xfrm>
            <a:off x="9587999" y="1808163"/>
            <a:ext cx="2124000" cy="4537074"/>
          </a:xfrm>
          <a:prstGeom prst="rect">
            <a:avLst/>
          </a:prstGeom>
          <a:solidFill>
            <a:schemeClr val="accent1"/>
          </a:solidFill>
        </p:spPr>
        <p:txBody>
          <a:bodyPr/>
          <a:lstStyle/>
          <a:p>
            <a:pPr>
              <a:defRPr/>
            </a:pPr>
            <a:r>
              <a:rPr lang="hu-HU">
                <a:solidFill>
                  <a:schemeClr val="bg1"/>
                </a:solidFill>
              </a:rPr>
              <a:t>5</a:t>
            </a:r>
            <a:endParaRPr/>
          </a:p>
        </p:txBody>
      </p:sp>
      <p:sp>
        <p:nvSpPr>
          <p:cNvPr id="1987826527" name="Textplatzhalter 6"/>
          <p:cNvSpPr>
            <a:spLocks noGrp="1"/>
          </p:cNvSpPr>
          <p:nvPr>
            <p:ph type="body" sz="quarter" idx="15"/>
          </p:nvPr>
        </p:nvSpPr>
        <p:spPr bwMode="auto"/>
        <p:txBody>
          <a:bodyPr/>
          <a:lstStyle/>
          <a:p>
            <a:pPr>
              <a:defRPr/>
            </a:pPr>
            <a:r>
              <a:rPr lang="en-GB"/>
              <a:t>3</a:t>
            </a:r>
            <a:endParaRPr/>
          </a:p>
        </p:txBody>
      </p:sp>
      <p:sp>
        <p:nvSpPr>
          <p:cNvPr id="1063182159" name="Textplatzhalter 7"/>
          <p:cNvSpPr>
            <a:spLocks noGrp="1"/>
          </p:cNvSpPr>
          <p:nvPr>
            <p:ph type="body" sz="quarter" idx="16"/>
          </p:nvPr>
        </p:nvSpPr>
        <p:spPr bwMode="auto"/>
        <p:txBody>
          <a:bodyPr/>
          <a:lstStyle/>
          <a:p>
            <a:pPr>
              <a:defRPr/>
            </a:pPr>
            <a:r>
              <a:rPr lang="en-GB"/>
              <a:t>4</a:t>
            </a:r>
            <a:endParaRPr/>
          </a:p>
        </p:txBody>
      </p:sp>
      <p:sp>
        <p:nvSpPr>
          <p:cNvPr id="595196915" name="Textplatzhalter 8"/>
          <p:cNvSpPr>
            <a:spLocks noGrp="1"/>
          </p:cNvSpPr>
          <p:nvPr>
            <p:ph type="body" sz="quarter" idx="17"/>
          </p:nvPr>
        </p:nvSpPr>
        <p:spPr bwMode="auto">
          <a:xfrm>
            <a:off x="2757144" y="1856188"/>
            <a:ext cx="2124000" cy="4537074"/>
          </a:xfrm>
        </p:spPr>
        <p:txBody>
          <a:bodyPr/>
          <a:lstStyle/>
          <a:p>
            <a:pPr>
              <a:defRPr/>
            </a:pPr>
            <a:r>
              <a:rPr lang="hu-HU"/>
              <a:t>2</a:t>
            </a:r>
            <a:endParaRPr/>
          </a:p>
        </p:txBody>
      </p:sp>
      <p:sp>
        <p:nvSpPr>
          <p:cNvPr id="1928602045" name="Textplatzhalter 9"/>
          <p:cNvSpPr>
            <a:spLocks noGrp="1"/>
          </p:cNvSpPr>
          <p:nvPr>
            <p:ph type="body" sz="quarter" idx="20"/>
          </p:nvPr>
        </p:nvSpPr>
        <p:spPr bwMode="auto">
          <a:xfrm flipH="0" flipV="0">
            <a:off x="5186650" y="3428997"/>
            <a:ext cx="1819274" cy="2822282"/>
          </a:xfrm>
        </p:spPr>
        <p:txBody>
          <a:bodyPr/>
          <a:lstStyle/>
          <a:p>
            <a:pPr lvl="0">
              <a:defRPr/>
            </a:pPr>
            <a:r>
              <a:rPr lang="hu-HU" b="1"/>
              <a:t>75 ciklus után</a:t>
            </a:r>
            <a:endParaRPr/>
          </a:p>
          <a:p>
            <a:pPr lvl="0">
              <a:defRPr/>
            </a:pPr>
            <a:endParaRPr lang="en-GB"/>
          </a:p>
          <a:p>
            <a:pPr lvl="0">
              <a:defRPr/>
            </a:pPr>
            <a:r>
              <a:rPr lang="hu-HU" b="0"/>
              <a:t>Egy kicsi sérülés</a:t>
            </a:r>
            <a:endParaRPr lang="en-GB"/>
          </a:p>
        </p:txBody>
      </p:sp>
      <p:sp>
        <p:nvSpPr>
          <p:cNvPr id="1246114465" name="Textplatzhalter 10"/>
          <p:cNvSpPr>
            <a:spLocks noGrp="1"/>
          </p:cNvSpPr>
          <p:nvPr>
            <p:ph type="body" sz="quarter" idx="23"/>
          </p:nvPr>
        </p:nvSpPr>
        <p:spPr bwMode="auto">
          <a:xfrm>
            <a:off x="9740362" y="3428997"/>
            <a:ext cx="1819274" cy="2484438"/>
          </a:xfrm>
        </p:spPr>
        <p:txBody>
          <a:bodyPr/>
          <a:lstStyle/>
          <a:p>
            <a:pPr lvl="0">
              <a:defRPr/>
            </a:pPr>
            <a:r>
              <a:rPr lang="hu-HU" b="1">
                <a:solidFill>
                  <a:schemeClr val="bg1"/>
                </a:solidFill>
              </a:rPr>
              <a:t>Az eredmény</a:t>
            </a:r>
            <a:endParaRPr/>
          </a:p>
          <a:p>
            <a:pPr lvl="0">
              <a:defRPr/>
            </a:pPr>
            <a:endParaRPr lang="en-GB">
              <a:solidFill>
                <a:schemeClr val="bg1"/>
              </a:solidFill>
            </a:endParaRPr>
          </a:p>
          <a:p>
            <a:pPr lvl="0">
              <a:defRPr/>
            </a:pPr>
            <a:r>
              <a:rPr lang="hu-HU" b="1">
                <a:solidFill>
                  <a:schemeClr val="bg1"/>
                </a:solidFill>
              </a:rPr>
              <a:t>Megfelelő</a:t>
            </a:r>
            <a:endParaRPr lang="en-GB">
              <a:solidFill>
                <a:schemeClr val="bg1"/>
              </a:solidFill>
            </a:endParaRPr>
          </a:p>
          <a:p>
            <a:pPr lvl="0">
              <a:defRPr/>
            </a:pPr>
            <a:endParaRPr lang="en-GB">
              <a:solidFill>
                <a:schemeClr val="bg1"/>
              </a:solidFill>
            </a:endParaRPr>
          </a:p>
          <a:p>
            <a:pPr lvl="0">
              <a:defRPr/>
            </a:pPr>
            <a:r>
              <a:rPr lang="hu-HU" b="0">
                <a:solidFill>
                  <a:schemeClr val="bg1"/>
                </a:solidFill>
              </a:rPr>
              <a:t>Sikeres volt az anyagválasztás</a:t>
            </a:r>
            <a:endParaRPr lang="en-GB">
              <a:solidFill>
                <a:schemeClr val="bg1"/>
              </a:solidFill>
            </a:endParaRPr>
          </a:p>
        </p:txBody>
      </p:sp>
      <p:sp>
        <p:nvSpPr>
          <p:cNvPr id="42678442" name="Textplatzhalter 11"/>
          <p:cNvSpPr>
            <a:spLocks noGrp="1"/>
          </p:cNvSpPr>
          <p:nvPr>
            <p:ph type="body" sz="quarter" idx="24"/>
          </p:nvPr>
        </p:nvSpPr>
        <p:spPr bwMode="auto">
          <a:xfrm flipH="0" flipV="0">
            <a:off x="632362" y="3428997"/>
            <a:ext cx="1819274" cy="2822282"/>
          </a:xfrm>
        </p:spPr>
        <p:txBody>
          <a:bodyPr/>
          <a:lstStyle/>
          <a:p>
            <a:pPr lvl="0">
              <a:defRPr/>
            </a:pPr>
            <a:r>
              <a:rPr lang="hu-HU" b="1"/>
              <a:t>Indul a teszt</a:t>
            </a:r>
            <a:endParaRPr/>
          </a:p>
          <a:p>
            <a:pPr lvl="0">
              <a:defRPr/>
            </a:pPr>
            <a:endParaRPr lang="en-GB"/>
          </a:p>
          <a:p>
            <a:pPr lvl="0">
              <a:defRPr/>
            </a:pPr>
            <a:r>
              <a:rPr lang="hu-HU" b="1"/>
              <a:t>Cél:</a:t>
            </a:r>
            <a:endParaRPr lang="en-GB"/>
          </a:p>
          <a:p>
            <a:pPr lvl="0">
              <a:lnSpc>
                <a:spcPct val="100000"/>
              </a:lnSpc>
              <a:defRPr/>
            </a:pPr>
            <a:r>
              <a:rPr lang="hu-HU" b="0"/>
              <a:t>A fogaskerékhez választott 3D anyag </a:t>
            </a:r>
            <a:r>
              <a:rPr lang="hu-HU" sz="1600" b="0" i="0" u="none" strike="noStrike" cap="none" spc="0">
                <a:solidFill>
                  <a:schemeClr val="tx1"/>
                </a:solidFill>
                <a:latin typeface="+mn-lt"/>
                <a:ea typeface="+mn-ea"/>
                <a:cs typeface="+mn-cs"/>
              </a:rPr>
              <a:t>ellenőrzése</a:t>
            </a:r>
            <a:endParaRPr lang="hu-HU" b="0"/>
          </a:p>
          <a:p>
            <a:pPr lvl="0">
              <a:lnSpc>
                <a:spcPts val="1414"/>
              </a:lnSpc>
              <a:defRPr/>
            </a:pPr>
            <a:endParaRPr lang="hu-HU" b="0"/>
          </a:p>
          <a:p>
            <a:pPr marL="261850" lvl="0" indent="-261850">
              <a:buFont typeface="Arial"/>
              <a:buChar char="–"/>
              <a:defRPr/>
            </a:pPr>
            <a:r>
              <a:rPr lang="hu-HU" b="0"/>
              <a:t>kopás?</a:t>
            </a:r>
            <a:endParaRPr lang="hu-HU" b="0"/>
          </a:p>
          <a:p>
            <a:pPr marL="261850" lvl="0" indent="-261850">
              <a:buFont typeface="Arial"/>
              <a:buChar char="–"/>
              <a:defRPr/>
            </a:pPr>
            <a:r>
              <a:rPr lang="hu-HU" b="0"/>
              <a:t>repedés?</a:t>
            </a:r>
            <a:endParaRPr lang="hu-HU" b="0"/>
          </a:p>
          <a:p>
            <a:pPr marL="261850" lvl="0" indent="-261850">
              <a:lnSpc>
                <a:spcPct val="114999"/>
              </a:lnSpc>
              <a:buFont typeface="Arial"/>
              <a:buChar char="–"/>
              <a:defRPr/>
            </a:pPr>
            <a:r>
              <a:rPr lang="hu-HU" b="0"/>
              <a:t>sérülés?</a:t>
            </a:r>
            <a:endParaRPr lang="en-GB"/>
          </a:p>
        </p:txBody>
      </p:sp>
      <p:sp>
        <p:nvSpPr>
          <p:cNvPr id="774779137" name="Textplatzhalter 12"/>
          <p:cNvSpPr>
            <a:spLocks noGrp="1"/>
          </p:cNvSpPr>
          <p:nvPr>
            <p:ph type="body" sz="quarter" idx="25"/>
          </p:nvPr>
        </p:nvSpPr>
        <p:spPr bwMode="auto">
          <a:xfrm flipH="0" flipV="0">
            <a:off x="7463794" y="3428997"/>
            <a:ext cx="1819274" cy="2667840"/>
          </a:xfrm>
        </p:spPr>
        <p:txBody>
          <a:bodyPr/>
          <a:lstStyle/>
          <a:p>
            <a:pPr lvl="0">
              <a:defRPr/>
            </a:pPr>
            <a:r>
              <a:rPr lang="hu-HU" b="1"/>
              <a:t>&gt;200 ciklus után</a:t>
            </a:r>
            <a:endParaRPr/>
          </a:p>
          <a:p>
            <a:pPr lvl="0">
              <a:defRPr/>
            </a:pPr>
            <a:endParaRPr lang="en-GB"/>
          </a:p>
          <a:p>
            <a:pPr lvl="0">
              <a:defRPr/>
            </a:pPr>
            <a:r>
              <a:rPr lang="hu-HU" b="0"/>
              <a:t>Minimális kopás</a:t>
            </a:r>
            <a:endParaRPr lang="en-GB"/>
          </a:p>
        </p:txBody>
      </p:sp>
      <p:sp>
        <p:nvSpPr>
          <p:cNvPr id="1645354203" name="Textplatzhalter 13"/>
          <p:cNvSpPr>
            <a:spLocks noGrp="1"/>
          </p:cNvSpPr>
          <p:nvPr>
            <p:ph type="body" sz="quarter" idx="26"/>
          </p:nvPr>
        </p:nvSpPr>
        <p:spPr bwMode="auto">
          <a:xfrm>
            <a:off x="2909504" y="3429000"/>
            <a:ext cx="1819274" cy="2484438"/>
          </a:xfrm>
        </p:spPr>
        <p:txBody>
          <a:bodyPr/>
          <a:lstStyle/>
          <a:p>
            <a:pPr lvl="0">
              <a:defRPr/>
            </a:pPr>
            <a:r>
              <a:rPr lang="hu-HU" b="1"/>
              <a:t>25 ciklus után</a:t>
            </a:r>
            <a:endParaRPr/>
          </a:p>
          <a:p>
            <a:pPr lvl="0">
              <a:defRPr/>
            </a:pPr>
            <a:endParaRPr lang="en-GB"/>
          </a:p>
          <a:p>
            <a:pPr lvl="0">
              <a:defRPr/>
            </a:pPr>
            <a:r>
              <a:rPr lang="hu-HU" b="0"/>
              <a:t>Nincs látható hiba</a:t>
            </a:r>
            <a:endParaRPr lang="en-GB"/>
          </a:p>
        </p:txBody>
      </p:sp>
      <p:pic>
        <p:nvPicPr>
          <p:cNvPr id="135952574" name=""/>
          <p:cNvPicPr>
            <a:picLocks noChangeAspect="1"/>
          </p:cNvPicPr>
          <p:nvPr/>
        </p:nvPicPr>
        <p:blipFill rotWithShape="1">
          <a:blip r:embed="rId3"/>
          <a:stretch/>
        </p:blipFill>
        <p:spPr bwMode="auto">
          <a:xfrm flipH="0" flipV="0">
            <a:off x="1827765" y="1990233"/>
            <a:ext cx="549258" cy="340475"/>
          </a:xfrm>
          <a:prstGeom prst="rect">
            <a:avLst/>
          </a:prstGeom>
        </p:spPr>
      </p:pic>
      <p:pic>
        <p:nvPicPr>
          <p:cNvPr id="1616612349" name=""/>
          <p:cNvPicPr>
            <a:picLocks noChangeAspect="1"/>
          </p:cNvPicPr>
          <p:nvPr/>
        </p:nvPicPr>
        <p:blipFill rotWithShape="1">
          <a:blip r:embed="rId4"/>
          <a:stretch/>
        </p:blipFill>
        <p:spPr bwMode="auto">
          <a:xfrm flipH="0" flipV="0">
            <a:off x="4019939" y="2010807"/>
            <a:ext cx="553227" cy="352782"/>
          </a:xfrm>
          <a:prstGeom prst="rect">
            <a:avLst/>
          </a:prstGeom>
        </p:spPr>
      </p:pic>
      <p:pic>
        <p:nvPicPr>
          <p:cNvPr id="1804037900" name=""/>
          <p:cNvPicPr>
            <a:picLocks noChangeAspect="1"/>
          </p:cNvPicPr>
          <p:nvPr/>
        </p:nvPicPr>
        <p:blipFill rotWithShape="1">
          <a:blip r:embed="rId5"/>
          <a:stretch/>
        </p:blipFill>
        <p:spPr bwMode="auto">
          <a:xfrm flipH="0" flipV="0">
            <a:off x="6324750" y="1990233"/>
            <a:ext cx="681175" cy="393932"/>
          </a:xfrm>
          <a:prstGeom prst="rect">
            <a:avLst/>
          </a:prstGeom>
        </p:spPr>
      </p:pic>
      <p:pic>
        <p:nvPicPr>
          <p:cNvPr id="1621696578" name=""/>
          <p:cNvPicPr>
            <a:picLocks noChangeAspect="1"/>
          </p:cNvPicPr>
          <p:nvPr/>
        </p:nvPicPr>
        <p:blipFill rotWithShape="1">
          <a:blip r:embed="rId6"/>
          <a:stretch/>
        </p:blipFill>
        <p:spPr bwMode="auto">
          <a:xfrm flipH="0" flipV="0">
            <a:off x="8473826" y="2031383"/>
            <a:ext cx="774588" cy="352782"/>
          </a:xfrm>
          <a:prstGeom prst="rect">
            <a:avLst/>
          </a:prstGeom>
        </p:spPr>
      </p:pic>
      <p:pic>
        <p:nvPicPr>
          <p:cNvPr id="199511478" name=""/>
          <p:cNvPicPr>
            <a:picLocks noChangeAspect="1"/>
          </p:cNvPicPr>
          <p:nvPr/>
        </p:nvPicPr>
        <p:blipFill rotWithShape="1">
          <a:blip r:embed="rId7"/>
          <a:stretch/>
        </p:blipFill>
        <p:spPr bwMode="auto">
          <a:xfrm flipH="0" flipV="0">
            <a:off x="5307950" y="4497640"/>
            <a:ext cx="1576674" cy="1599198"/>
          </a:xfrm>
          <a:prstGeom prst="rect">
            <a:avLst/>
          </a:prstGeom>
        </p:spPr>
      </p:pic>
      <p:pic>
        <p:nvPicPr>
          <p:cNvPr id="309938504" name=""/>
          <p:cNvPicPr>
            <a:picLocks noChangeAspect="1"/>
          </p:cNvPicPr>
          <p:nvPr/>
        </p:nvPicPr>
        <p:blipFill rotWithShape="1">
          <a:blip r:embed="rId8"/>
          <a:stretch/>
        </p:blipFill>
        <p:spPr bwMode="auto">
          <a:xfrm flipH="0" flipV="0">
            <a:off x="2909503" y="4497640"/>
            <a:ext cx="1819272" cy="1598010"/>
          </a:xfrm>
          <a:prstGeom prst="rect">
            <a:avLst/>
          </a:prstGeom>
        </p:spPr>
      </p:pic>
      <p:pic>
        <p:nvPicPr>
          <p:cNvPr id="1672312939" name=""/>
          <p:cNvPicPr>
            <a:picLocks noChangeAspect="1"/>
          </p:cNvPicPr>
          <p:nvPr/>
        </p:nvPicPr>
        <p:blipFill rotWithShape="1">
          <a:blip r:embed="rId9"/>
          <a:stretch/>
        </p:blipFill>
        <p:spPr bwMode="auto">
          <a:xfrm flipH="0" flipV="0">
            <a:off x="7535854" y="4498828"/>
            <a:ext cx="1675155" cy="1598010"/>
          </a:xfrm>
          <a:prstGeom prst="rect">
            <a:avLst/>
          </a:prstGeom>
        </p:spPr>
      </p:pic>
      <p:pic>
        <p:nvPicPr>
          <p:cNvPr id="1704489971" name=""/>
          <p:cNvPicPr>
            <a:picLocks noChangeAspect="1"/>
          </p:cNvPicPr>
          <p:nvPr/>
        </p:nvPicPr>
        <p:blipFill rotWithShape="1">
          <a:blip r:embed="rId10"/>
          <a:stretch/>
        </p:blipFill>
        <p:spPr bwMode="auto">
          <a:xfrm flipH="0" flipV="0">
            <a:off x="10649998" y="2457905"/>
            <a:ext cx="639505" cy="62935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871716965" name=""/>
          <p:cNvPicPr>
            <a:picLocks noChangeAspect="1"/>
          </p:cNvPicPr>
          <p:nvPr>
            <p:ph type="pic" sz="quarter" idx="15" hasCustomPrompt="1"/>
          </p:nvPr>
        </p:nvPicPr>
        <p:blipFill rotWithShape="1">
          <a:blip r:embed="rId3"/>
          <a:stretch/>
        </p:blipFill>
        <p:spPr bwMode="auto">
          <a:xfrm rot="0" flipH="0" flipV="0">
            <a:off x="4395594" y="475643"/>
            <a:ext cx="7318291" cy="5861781"/>
          </a:xfrm>
          <a:prstGeom prst="rect">
            <a:avLst/>
          </a:prstGeom>
        </p:spPr>
      </p:pic>
      <p:sp>
        <p:nvSpPr>
          <p:cNvPr id="142435709" name="Footer Placeholder 1"/>
          <p:cNvSpPr>
            <a:spLocks noGrp="1"/>
          </p:cNvSpPr>
          <p:nvPr>
            <p:ph type="ftr" sz="quarter" idx="11"/>
          </p:nvPr>
        </p:nvSpPr>
        <p:spPr bwMode="auto">
          <a:xfrm>
            <a:off x="479999" y="6526210"/>
            <a:ext cx="464496" cy="141738"/>
          </a:xfrm>
        </p:spPr>
        <p:txBody>
          <a:bodyPr/>
          <a:lstStyle/>
          <a:p>
            <a:pPr>
              <a:defRPr/>
            </a:pPr>
            <a:r>
              <a:rPr lang="hu-HU"/>
              <a:t>Megfelelt</a:t>
            </a:r>
            <a:endParaRPr/>
          </a:p>
        </p:txBody>
      </p:sp>
      <p:sp>
        <p:nvSpPr>
          <p:cNvPr id="1117904032" name="Content Placeholder 4"/>
          <p:cNvSpPr>
            <a:spLocks noGrp="1"/>
          </p:cNvSpPr>
          <p:nvPr>
            <p:ph sz="quarter" idx="13"/>
          </p:nvPr>
        </p:nvSpPr>
        <p:spPr bwMode="auto">
          <a:xfrm flipH="0" flipV="0">
            <a:off x="480573" y="1807198"/>
            <a:ext cx="3311529" cy="4104000"/>
          </a:xfrm>
        </p:spPr>
        <p:txBody>
          <a:bodyPr/>
          <a:lstStyle/>
          <a:p>
            <a:pPr>
              <a:defRPr/>
            </a:pPr>
            <a:r>
              <a:rPr lang="hu-HU" b="1"/>
              <a:t>Értékelés</a:t>
            </a:r>
            <a:br>
              <a:rPr lang="en-GB" b="1"/>
            </a:br>
            <a:r>
              <a:rPr lang="hu-HU"/>
              <a:t>Több mint kétszáz kapcsolás után sincs jelentős kopás, vagy sérülés a beépített fogaskeréken.</a:t>
            </a:r>
            <a:endParaRPr/>
          </a:p>
          <a:p>
            <a:pPr>
              <a:defRPr/>
            </a:pPr>
            <a:endParaRPr lang="en-GB"/>
          </a:p>
          <a:p>
            <a:pPr>
              <a:defRPr/>
            </a:pPr>
            <a:r>
              <a:rPr lang="hu-HU"/>
              <a:t>A 3D nyomtatásos technológia, ezzel az anyagválasztással alkalmas a meghibásodott fröccsöntött fogaskerék kiváltására.</a:t>
            </a:r>
            <a:endParaRPr lang="en-GB"/>
          </a:p>
        </p:txBody>
      </p:sp>
      <p:sp>
        <p:nvSpPr>
          <p:cNvPr id="1842897805" name="Title 5"/>
          <p:cNvSpPr>
            <a:spLocks noGrp="1"/>
          </p:cNvSpPr>
          <p:nvPr>
            <p:ph type="title"/>
          </p:nvPr>
        </p:nvSpPr>
        <p:spPr bwMode="auto">
          <a:xfrm>
            <a:off x="480000" y="512763"/>
            <a:ext cx="3528000" cy="886397"/>
          </a:xfrm>
        </p:spPr>
        <p:txBody>
          <a:bodyPr/>
          <a:lstStyle/>
          <a:p>
            <a:pPr>
              <a:defRPr/>
            </a:pPr>
            <a:r>
              <a:rPr lang="hu-HU"/>
              <a:t>A végeredmény</a:t>
            </a:r>
            <a:r>
              <a:rPr lang="en-GB"/>
              <a:t> </a:t>
            </a:r>
            <a:endParaRPr/>
          </a:p>
        </p:txBody>
      </p:sp>
      <p:sp>
        <p:nvSpPr>
          <p:cNvPr id="459047118" name="Foliennummernplatzhalter 2"/>
          <p:cNvSpPr>
            <a:spLocks noGrp="1"/>
          </p:cNvSpPr>
          <p:nvPr>
            <p:ph type="sldNum" sz="quarter" idx="12"/>
          </p:nvPr>
        </p:nvSpPr>
        <p:spPr bwMode="auto">
          <a:xfrm flipH="0" flipV="0">
            <a:off x="11600717" y="6526211"/>
            <a:ext cx="111642" cy="138858"/>
          </a:xfrm>
        </p:spPr>
        <p:txBody>
          <a:bodyPr wrap="square"/>
          <a:lstStyle/>
          <a:p>
            <a:pPr>
              <a:defRPr/>
            </a:pPr>
            <a:fld id="{B3D524A2-C397-CFFF-AF28-CE2B59DA806B}" type="slidenum">
              <a:rPr lang="en-GB"/>
              <a:t/>
            </a:fld>
            <a:endParaRPr lang="en-GB"/>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E.ON">
  <a:themeElements>
    <a:clrScheme name="E.ON 2024-03-22">
      <a:dk1>
        <a:srgbClr val="1A1A1A"/>
      </a:dk1>
      <a:lt1>
        <a:srgbClr val="FFFFFF"/>
      </a:lt1>
      <a:dk2>
        <a:srgbClr val="1A1A1A"/>
      </a:dk2>
      <a:lt2>
        <a:srgbClr val="FFFFFF"/>
      </a:lt2>
      <a:accent1>
        <a:srgbClr val="EA1B0A"/>
      </a:accent1>
      <a:accent2>
        <a:srgbClr val="9D1207"/>
      </a:accent2>
      <a:accent3>
        <a:srgbClr val="F05B48"/>
      </a:accent3>
      <a:accent4>
        <a:srgbClr val="F6C1B0"/>
      </a:accent4>
      <a:accent5>
        <a:srgbClr val="961482"/>
      </a:accent5>
      <a:accent6>
        <a:srgbClr val="CA6FBA"/>
      </a:accent6>
      <a:hlink>
        <a:srgbClr val="1A1A1A"/>
      </a:hlink>
      <a:folHlink>
        <a:srgbClr val="1A1A1A"/>
      </a:folHlink>
    </a:clrScheme>
    <a:fontScheme name="Benutzerdefiniert 45">
      <a:majorFont>
        <a:latin typeface="EON Brix Sans"/>
        <a:ea typeface="Arial"/>
        <a:cs typeface="Arial"/>
      </a:majorFont>
      <a:minorFont>
        <a:latin typeface="EON Brix Sans"/>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prstGeom prst="rect">
          <a:avLst/>
        </a:prstGeom>
        <a:solidFill>
          <a:schemeClr val="accent1"/>
        </a:solidFill>
        <a:ln>
          <a:noFill/>
        </a:ln>
      </a:spPr>
      <a:bodyPr/>
      <a:lstStyle/>
      <a:style>
        <a:lnRef idx="2">
          <a:schemeClr val="accent1">
            <a:shade val="50000"/>
          </a:schemeClr>
        </a:lnRef>
        <a:fillRef idx="1">
          <a:schemeClr val="accent1"/>
        </a:fillRef>
        <a:effectRef idx="0">
          <a:schemeClr val="accent1"/>
        </a:effectRef>
        <a:fontRef idx="minor">
          <a:schemeClr val="lt1"/>
        </a:fontRef>
      </a:style>
    </a:spDef>
    <a:lnDef>
      <a:spPr bwMode="auto">
        <a:ln w="9525"/>
      </a:spPr>
      <a:bodyPr/>
      <a:lstStyle/>
      <a:style>
        <a:lnRef idx="1">
          <a:schemeClr val="accent1"/>
        </a:lnRef>
        <a:fillRef idx="0">
          <a:schemeClr val="accent1"/>
        </a:fillRef>
        <a:effectRef idx="0">
          <a:schemeClr val="accent1"/>
        </a:effectRef>
        <a:fontRef idx="minor">
          <a:schemeClr val="tx1"/>
        </a:fontRef>
      </a:style>
    </a:lnDef>
    <a:txDef>
      <a:spPr bwMode="auto">
        <a:prstGeom prst="rect">
          <a:avLst/>
        </a:prstGeom>
        <a:noFill/>
      </a:spPr>
      <a:bodyPr/>
      <a:lstStyle/>
    </a:txDef>
  </a:objectDefaults>
</a:theme>
</file>

<file path=ppt/theme/theme2.xml><?xml version="1.0" encoding="utf-8"?>
<a:theme xmlns:a="http://schemas.openxmlformats.org/drawingml/2006/main" xmlns:r="http://schemas.openxmlformats.org/officeDocument/2006/relationships" xmlns:p="http://schemas.openxmlformats.org/presentationml/2006/main" name="Office">
  <a:themeElements>
    <a:clrScheme name="E.ON 2024-03-22">
      <a:dk1>
        <a:srgbClr val="1A1A1A"/>
      </a:dk1>
      <a:lt1>
        <a:srgbClr val="FFFFFF"/>
      </a:lt1>
      <a:dk2>
        <a:srgbClr val="1A1A1A"/>
      </a:dk2>
      <a:lt2>
        <a:srgbClr val="FFFFFF"/>
      </a:lt2>
      <a:accent1>
        <a:srgbClr val="EA1B0A"/>
      </a:accent1>
      <a:accent2>
        <a:srgbClr val="9D1207"/>
      </a:accent2>
      <a:accent3>
        <a:srgbClr val="F05B48"/>
      </a:accent3>
      <a:accent4>
        <a:srgbClr val="F6C1B0"/>
      </a:accent4>
      <a:accent5>
        <a:srgbClr val="961482"/>
      </a:accent5>
      <a:accent6>
        <a:srgbClr val="CA6FBA"/>
      </a:accent6>
      <a:hlink>
        <a:srgbClr val="1A1A1A"/>
      </a:hlink>
      <a:folHlink>
        <a:srgbClr val="1A1A1A"/>
      </a:folHlink>
    </a:clrScheme>
    <a:fontScheme name="Benutzerdefiniert 45">
      <a:majorFont>
        <a:latin typeface="EON Brix Sans"/>
        <a:ea typeface="Arial"/>
        <a:cs typeface="Arial"/>
      </a:majorFont>
      <a:minorFont>
        <a:latin typeface="EON Brix Sans"/>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customXml/_rels/item1.xml.rels><?xml version="1.0" encoding="UTF-8" standalone="yes"?><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c5093286-d934-4aae-82c0-b78422b7d5b1">
      <UserInfo>
        <DisplayName>Sebastian Emmel (Peter Schmidt Group)</DisplayName>
        <AccountId>20</AccountId>
        <AccountType/>
      </UserInfo>
      <UserInfo>
        <DisplayName>Fabio Prata (Peter Schmidt Group)</DisplayName>
        <AccountId>28</AccountId>
        <AccountType/>
      </UserInfo>
    </SharedWithUsers>
    <_activity xmlns="586e1e96-2638-4596-a128-9acbd6c3d42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A2F29A2849E5C42810242E28DF54F7B" ma:contentTypeVersion="16" ma:contentTypeDescription="Create a new document." ma:contentTypeScope="" ma:versionID="e7d536dc3ee8117a6d9b99dde0dde0a2">
  <xsd:schema xmlns:xsd="http://www.w3.org/2001/XMLSchema" xmlns:xs="http://www.w3.org/2001/XMLSchema" xmlns:p="http://schemas.microsoft.com/office/2006/metadata/properties" xmlns:ns3="c5093286-d934-4aae-82c0-b78422b7d5b1" xmlns:ns4="586e1e96-2638-4596-a128-9acbd6c3d424" targetNamespace="http://schemas.microsoft.com/office/2006/metadata/properties" ma:root="true" ma:fieldsID="c4a3e3c5109b7efe6799c2ec69b908f0" ns3:_="" ns4:_="">
    <xsd:import namespace="c5093286-d934-4aae-82c0-b78422b7d5b1"/>
    <xsd:import namespace="586e1e96-2638-4596-a128-9acbd6c3d4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Location" minOccurs="0"/>
                <xsd:element ref="ns4:_activity"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093286-d934-4aae-82c0-b78422b7d5b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86e1e96-2638-4596-a128-9acbd6c3d42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descriptio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description="" ma:indexed="true" ma:internalName="MediaServiceLocation"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This value indicates the number of saves or revisions. The application is responsible for updating this value after each revision.</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575DA2-38B3-4D6C-BE45-A5618476C899}">
  <ds:schemaRefs>
    <ds:schemaRef ds:uri="http://schemas.microsoft.com/sharepoint/v3/contenttype/forms"/>
  </ds:schemaRefs>
</ds:datastoreItem>
</file>

<file path=customXml/itemProps2.xml><?xml version="1.0" encoding="utf-8"?>
<ds:datastoreItem xmlns:ds="http://schemas.openxmlformats.org/officeDocument/2006/customXml" ds:itemID="{6BB9F5CF-2DCE-49DD-AA36-81101D395492}">
  <ds:schemaRefs>
    <ds:schemaRef ds:uri="c5093286-d934-4aae-82c0-b78422b7d5b1"/>
    <ds:schemaRef ds:uri="http://purl.org/dc/terms/"/>
    <ds:schemaRef ds:uri="http://purl.org/dc/dcmitype/"/>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schemas.microsoft.com/office/infopath/2007/PartnerControls"/>
    <ds:schemaRef ds:uri="586e1e96-2638-4596-a128-9acbd6c3d424"/>
    <ds:schemaRef ds:uri="http://purl.org/dc/elements/1.1/"/>
    <ds:schemaRef ds:uri="http://www.w3.org/2001/XMLSchema-instance"/>
  </ds:schemaRefs>
</ds:datastoreItem>
</file>

<file path=customXml/itemProps3.xml><?xml version="1.0" encoding="utf-8"?>
<ds:datastoreItem xmlns:ds="http://schemas.openxmlformats.org/officeDocument/2006/customXml" ds:itemID="{5EBF1B30-8D20-4247-A92F-893842A9F3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093286-d934-4aae-82c0-b78422b7d5b1"/>
    <ds:schemaRef ds:uri="586e1e96-2638-4596-a128-9acbd6c3d4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EON_Presentation</Template>
  <TotalTime>0</TotalTime>
  <Words>0</Words>
  <Application>ONLYOFFICE/9.2.1.43</Application>
  <PresentationFormat>On-screen Show (4:3)</PresentationFormat>
  <Paragraphs>0</Paragraphs>
  <Slides>13</Slides>
  <Notes>13</Notes>
  <HiddenSlides>0</HiddenSlides>
  <MMClips>2</MMClips>
  <ScaleCrop>0</ScaleCrop>
  <HeadingPairs>
    <vt:vector size="4" baseType="variant">
      <vt:variant>
        <vt:lpstr>Theme</vt:lpstr>
      </vt:variant>
      <vt:variant>
        <vt:i4>1</vt:i4>
      </vt:variant>
      <vt:variant>
        <vt:lpstr>Slide Titles</vt:lpstr>
      </vt:variant>
      <vt:variant>
        <vt:i4>13</vt:i4>
      </vt:variant>
    </vt:vector>
  </HeadingPairs>
  <TitlesOfParts>
    <vt:vector size="14"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E.ON PowerPoint</dc:title>
  <dc:creator/>
  <dc:description/>
  <cp:lastModifiedBy/>
  <cp:revision>8</cp:revision>
  <dcterms:created xsi:type="dcterms:W3CDTF">2026-01-26T13:12:41Z</dcterms:created>
  <dcterms:modified xsi:type="dcterms:W3CDTF">2026-01-28T18:47:14Z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0x0101006A2F29A2849E5C42810242E28DF54F7B</vt:lpwstr>
  </property>
  <property fmtid="{D5CDD505-2E9C-101B-9397-08002B2CF9AE}" pid="3" name="MediaServiceImageTags">
    <vt:lpwstr/>
  </property>
</Properties>
</file>